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289" r:id="rId4"/>
    <p:sldId id="270" r:id="rId5"/>
    <p:sldId id="295" r:id="rId6"/>
    <p:sldId id="258" r:id="rId7"/>
    <p:sldId id="296" r:id="rId8"/>
    <p:sldId id="260" r:id="rId9"/>
    <p:sldId id="261" r:id="rId10"/>
    <p:sldId id="290" r:id="rId11"/>
    <p:sldId id="291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50" r:id="rId21"/>
    <p:sldId id="351" r:id="rId22"/>
    <p:sldId id="361" r:id="rId23"/>
    <p:sldId id="359" r:id="rId24"/>
    <p:sldId id="360" r:id="rId25"/>
    <p:sldId id="363" r:id="rId26"/>
    <p:sldId id="364" r:id="rId27"/>
    <p:sldId id="268" r:id="rId28"/>
    <p:sldId id="267" r:id="rId29"/>
    <p:sldId id="366" r:id="rId30"/>
    <p:sldId id="369" r:id="rId31"/>
    <p:sldId id="259" r:id="rId32"/>
    <p:sldId id="365" r:id="rId33"/>
    <p:sldId id="368" r:id="rId34"/>
    <p:sldId id="277" r:id="rId35"/>
    <p:sldId id="367" r:id="rId36"/>
    <p:sldId id="269" r:id="rId37"/>
    <p:sldId id="274" r:id="rId38"/>
    <p:sldId id="271" r:id="rId39"/>
    <p:sldId id="297" r:id="rId40"/>
    <p:sldId id="298" r:id="rId41"/>
    <p:sldId id="299" r:id="rId42"/>
    <p:sldId id="302" r:id="rId43"/>
    <p:sldId id="303" r:id="rId44"/>
    <p:sldId id="310" r:id="rId45"/>
    <p:sldId id="311" r:id="rId46"/>
    <p:sldId id="326" r:id="rId47"/>
    <p:sldId id="330" r:id="rId48"/>
    <p:sldId id="331" r:id="rId49"/>
    <p:sldId id="276" r:id="rId50"/>
    <p:sldId id="263" r:id="rId51"/>
    <p:sldId id="257" r:id="rId52"/>
    <p:sldId id="340" r:id="rId53"/>
    <p:sldId id="336" r:id="rId54"/>
    <p:sldId id="334" r:id="rId55"/>
    <p:sldId id="337" r:id="rId56"/>
    <p:sldId id="338" r:id="rId57"/>
    <p:sldId id="286" r:id="rId58"/>
    <p:sldId id="288" r:id="rId59"/>
    <p:sldId id="339" r:id="rId60"/>
    <p:sldId id="352" r:id="rId61"/>
    <p:sldId id="353" r:id="rId62"/>
    <p:sldId id="358" r:id="rId63"/>
    <p:sldId id="357" r:id="rId64"/>
    <p:sldId id="354" r:id="rId65"/>
    <p:sldId id="314" r:id="rId66"/>
    <p:sldId id="355" r:id="rId67"/>
    <p:sldId id="356" r:id="rId68"/>
    <p:sldId id="370" r:id="rId69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4660"/>
  </p:normalViewPr>
  <p:slideViewPr>
    <p:cSldViewPr>
      <p:cViewPr varScale="1">
        <p:scale>
          <a:sx n="72" d="100"/>
          <a:sy n="72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50000">
              <a:schemeClr val="bg1"/>
            </a:gs>
            <a:gs pos="82000">
              <a:srgbClr val="C00000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EE5A-2FEF-462A-9F1E-9DC01BE270DD}" type="datetimeFigureOut">
              <a:rPr lang="fr-FR" smtClean="0"/>
              <a:t>04/07/2013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36C3-2DBD-4B1A-A4C9-A545D2A1420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Autofit/>
          </a:bodyPr>
          <a:lstStyle/>
          <a:p>
            <a:r>
              <a:rPr lang="fr-FR" sz="8800" dirty="0" smtClean="0">
                <a:solidFill>
                  <a:srgbClr val="002060"/>
                </a:solidFill>
                <a:latin typeface="Aachen BT" pitchFamily="18" charset="0"/>
              </a:rPr>
              <a:t>Les repas </a:t>
            </a:r>
            <a:br>
              <a:rPr lang="fr-FR" sz="8800" dirty="0" smtClean="0">
                <a:solidFill>
                  <a:srgbClr val="002060"/>
                </a:solidFill>
                <a:latin typeface="Aachen BT" pitchFamily="18" charset="0"/>
              </a:rPr>
            </a:br>
            <a:r>
              <a:rPr lang="fr-FR" sz="8800" dirty="0" smtClean="0">
                <a:solidFill>
                  <a:srgbClr val="002060"/>
                </a:solidFill>
                <a:latin typeface="Aachen BT" pitchFamily="18" charset="0"/>
              </a:rPr>
              <a:t>au </a:t>
            </a:r>
            <a:r>
              <a:rPr lang="fr-FR" sz="8800" dirty="0" smtClean="0">
                <a:solidFill>
                  <a:srgbClr val="002060"/>
                </a:solidFill>
                <a:latin typeface="Aachen BT" pitchFamily="18" charset="0"/>
              </a:rPr>
              <a:t>Pérou</a:t>
            </a:r>
            <a:endParaRPr lang="fr-FR" sz="8800" dirty="0">
              <a:solidFill>
                <a:srgbClr val="002060"/>
              </a:solidFill>
              <a:latin typeface="Aachen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7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Gratin de 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pommes de terre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7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Gratin de 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pommes de terre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3568" y="26369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Les petits-déjeuners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9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2201" b="5901"/>
          <a:stretch>
            <a:fillRect/>
          </a:stretch>
        </p:blipFill>
        <p:spPr>
          <a:xfrm>
            <a:off x="0" y="836712"/>
            <a:ext cx="9144000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Les petits pains typiques du Pérou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6381328"/>
            <a:ext cx="9144000" cy="5613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Avec du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beurre, du fromage ou de la confiture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1124744"/>
            <a:ext cx="2627784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Jus de mangues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1124744"/>
            <a:ext cx="2627784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Jus de maracujas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Pâtisseries péruviennes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Pâtisseries péruviennes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Pâtisseries péruviennes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Pâtisseries péruviennes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3568" y="26369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A l’école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Pancake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à la banane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6381328"/>
            <a:ext cx="9144000" cy="5613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Mais pas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répandu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3568" y="26369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Au</a:t>
            </a:r>
            <a:r>
              <a:rPr kumimoji="0" lang="fr-FR" sz="8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restaurant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pâtes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pâtes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légumes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6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Quinoa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4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pommes de terres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5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Repas de viande en soupe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4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Burger Péruvien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Spaghettis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7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riz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6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Poulet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cuit à la planche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Lomo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Pollo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755576" y="6021288"/>
            <a:ext cx="7772400" cy="6206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Poulet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pané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3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err="1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Salteado</a:t>
            </a: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 de </a:t>
            </a:r>
            <a:r>
              <a:rPr lang="fr-FR" sz="4800" dirty="0" err="1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cordero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3568" y="5877272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Sauté de Mouton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6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Saltadeo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Cerdo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3568" y="5877272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Sauté de Porc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Saltaedo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Pollo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Sauté de Poulet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4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Plat végétarien aux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3 patates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5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1"/>
            <a:ext cx="91440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Pot-au-feu à la Péruvienne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5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Pollo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brasa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3568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Poulet Braisé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6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79512" y="0"/>
            <a:ext cx="8568952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Salchicha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con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Pollo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brasa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1"/>
            <a:ext cx="8964488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Beignet de Pommes de terre-Fromage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5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de Spaghettis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Gratin de Pommes de terre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0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Roto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rellenado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67544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Poivron</a:t>
            </a: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 farcie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Préparation de Fromage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Chéviché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79512" y="6021288"/>
            <a:ext cx="8784976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Poisson cru mariné dans du citron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Trucha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con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naranja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39552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Truite à l’orange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Trucha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a la plancha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6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Trucha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a la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Taquilé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8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Gallina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8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7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8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Soupe aux œufs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4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Chancho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fritura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8184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8352928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Anticucho</a:t>
            </a: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(cœurs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vache grillés)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3568" y="26369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Les desserts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7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Grenada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7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Grenada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Helado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Queso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11560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Glace au Fromage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Torta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maiz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755576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Gâteau de Maïs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9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Torta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Pina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755576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Gâteau de Mangue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9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Torta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Mango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Crêpe de Quinoa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2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2586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Betterave et beignet de Patate-Fromage 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3568" y="263691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Mets Typiques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4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Pisco Sour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6021288"/>
            <a:ext cx="91440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Cocktail avec du Pisco (alcool du Pérou),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 sucre, citron et blanc d’œuf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6876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Feuille de Coca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Infusion de Coca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4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err="1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Sarmales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3568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Galette de maïs </a:t>
            </a:r>
            <a:r>
              <a:rPr lang="fr-FR" sz="4800" dirty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f</a:t>
            </a: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ourrées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Salteado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Alpagua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67544" y="6021288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Cochon d’Inde Frit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27584" y="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dirty="0" smtClean="0">
                <a:solidFill>
                  <a:srgbClr val="002060"/>
                </a:solidFill>
                <a:latin typeface="Aachen BT" pitchFamily="18" charset="0"/>
                <a:ea typeface="+mj-ea"/>
                <a:cs typeface="+mj-cs"/>
              </a:rPr>
              <a:t>EL CUY !!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9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39552" y="1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La tête !!!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11560" y="2564904"/>
            <a:ext cx="7772400" cy="8367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Bon appétit !!!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88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1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Purée - boulettes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de viande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Riz - Haricots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- pommes de terre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PDV63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Riz – Mixture au</a:t>
            </a:r>
            <a:r>
              <a:rPr kumimoji="0" lang="fr-FR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achen BT" pitchFamily="18" charset="0"/>
                <a:ea typeface="+mj-ea"/>
                <a:cs typeface="+mj-cs"/>
              </a:rPr>
              <a:t> Fromage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achen BT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278</Words>
  <Application>Microsoft Office PowerPoint</Application>
  <PresentationFormat>Affichage à l'écran (4:3)</PresentationFormat>
  <Paragraphs>84</Paragraphs>
  <Slides>68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69" baseType="lpstr">
      <vt:lpstr>Thème Office</vt:lpstr>
      <vt:lpstr>Les repas  au Pérou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repas  au Pérou</dc:title>
  <dc:creator>barry</dc:creator>
  <cp:lastModifiedBy>barry</cp:lastModifiedBy>
  <cp:revision>2</cp:revision>
  <dcterms:created xsi:type="dcterms:W3CDTF">2013-07-04T20:09:34Z</dcterms:created>
  <dcterms:modified xsi:type="dcterms:W3CDTF">2013-07-04T21:24:11Z</dcterms:modified>
</cp:coreProperties>
</file>