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65" r:id="rId5"/>
    <p:sldId id="293" r:id="rId6"/>
    <p:sldId id="285" r:id="rId7"/>
    <p:sldId id="269" r:id="rId8"/>
    <p:sldId id="270" r:id="rId9"/>
    <p:sldId id="271" r:id="rId10"/>
    <p:sldId id="316" r:id="rId11"/>
    <p:sldId id="315" r:id="rId12"/>
    <p:sldId id="261" r:id="rId13"/>
    <p:sldId id="257" r:id="rId14"/>
    <p:sldId id="260" r:id="rId15"/>
    <p:sldId id="287" r:id="rId16"/>
    <p:sldId id="262" r:id="rId17"/>
    <p:sldId id="274" r:id="rId18"/>
    <p:sldId id="267" r:id="rId19"/>
    <p:sldId id="268" r:id="rId20"/>
    <p:sldId id="288" r:id="rId21"/>
    <p:sldId id="297" r:id="rId22"/>
    <p:sldId id="303" r:id="rId23"/>
    <p:sldId id="308" r:id="rId24"/>
    <p:sldId id="290" r:id="rId25"/>
    <p:sldId id="258" r:id="rId26"/>
    <p:sldId id="266" r:id="rId27"/>
    <p:sldId id="301" r:id="rId28"/>
    <p:sldId id="307" r:id="rId29"/>
    <p:sldId id="281" r:id="rId30"/>
    <p:sldId id="280" r:id="rId31"/>
    <p:sldId id="276" r:id="rId32"/>
    <p:sldId id="277" r:id="rId33"/>
    <p:sldId id="289" r:id="rId34"/>
    <p:sldId id="284" r:id="rId35"/>
    <p:sldId id="302" r:id="rId36"/>
    <p:sldId id="317" r:id="rId37"/>
    <p:sldId id="294" r:id="rId38"/>
    <p:sldId id="299" r:id="rId39"/>
    <p:sldId id="306" r:id="rId40"/>
    <p:sldId id="313" r:id="rId41"/>
    <p:sldId id="314" r:id="rId4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336A-2054-4BC3-B005-C081DDFE2763}" type="datetimeFigureOut">
              <a:rPr lang="fr-FR" smtClean="0"/>
              <a:t>22/02/2013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614E0-D951-479C-89CC-B2C2058FAF31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7704" y="3717032"/>
            <a:ext cx="5170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Cuisine Chinoise</a:t>
            </a:r>
            <a:endParaRPr lang="fr-FR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2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Après la tradition est de manger à plusieurs, souvent autour d’une table ronde comme celle-ci avec un plateau tournant, et on commande des plats et tout le monde pioche dedans avec ses baguettes. 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Il est très fréquent dans les restaurants de recevoir sa petite assiette, son bol et son verre emballés de la sorte.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Ce qui est bien avec la Chine c’est qu’ils ont une grande diversité de plats, et que même après plusieurs années, tu as toujours des surprises :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voici une soupe de vinaigre.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Là : un mix entre des pâtes et du tofu.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friture de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autre friture de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Des aubergines </a:t>
            </a:r>
            <a:r>
              <a:rPr lang="fr-FR" dirty="0" err="1" smtClean="0">
                <a:solidFill>
                  <a:schemeClr val="bg1"/>
                </a:solidFill>
                <a:latin typeface="Aachen BT" pitchFamily="18" charset="0"/>
              </a:rPr>
              <a:t>fries</a:t>
            </a:r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friture de feuilles typiquement chinoises.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(mais je ne m’en rappelle plus le nom)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Des pommes de terre </a:t>
            </a:r>
            <a:r>
              <a:rPr lang="fr-FR" dirty="0" err="1" smtClean="0">
                <a:solidFill>
                  <a:schemeClr val="bg1"/>
                </a:solidFill>
                <a:latin typeface="Aachen BT" pitchFamily="18" charset="0"/>
              </a:rPr>
              <a:t>fries</a:t>
            </a:r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 …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623720" y="2924944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Apportées avec son réchaud pour garder à bonne température.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Le petit déjeuner typique chinois se compose de </a:t>
            </a:r>
            <a:r>
              <a:rPr lang="fr-FR" dirty="0" err="1" smtClean="0">
                <a:solidFill>
                  <a:schemeClr val="bg1"/>
                </a:solidFill>
                <a:latin typeface="Aachen BT" pitchFamily="18" charset="0"/>
              </a:rPr>
              <a:t>baozi</a:t>
            </a:r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 cuits à la vapeur fourrés à la viande de porc accompagné généralement d’un grand bol de lait de soja chaud.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Et encore, du choux chinois fris, vous aurez compris les chinois aiment bien frire les légumes (mais c’est vrai que c’est bon !)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2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rissolée de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4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autre rissolée de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7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Et pour terminer sur les légumes,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rissolé aux champignons.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Voici une des sortes de tofu,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il en existe de très nombreuse en Chine.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Du poulet laqué, (et non je n’ai pas eu la chance de manger le fameux canard laqué, une autre fois peut-être !)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friture de poulets aux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4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friture de poulets aux céleris.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7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autre friture de poulets aux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Une mijoté de porc aux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Dans les petits restaurants, on vous sert souvent un grand bol de nouille dans du bouillon.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512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achen BT" pitchFamily="18" charset="0"/>
              </a:rPr>
              <a:t>Porc Hong </a:t>
            </a:r>
            <a:r>
              <a:rPr lang="fr-FR" dirty="0" err="1" smtClean="0">
                <a:solidFill>
                  <a:schemeClr val="bg1"/>
                </a:solidFill>
                <a:latin typeface="Aachen BT" pitchFamily="18" charset="0"/>
              </a:rPr>
              <a:t>Shao</a:t>
            </a:r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 : Le </a:t>
            </a:r>
            <a:r>
              <a:rPr lang="fr-FR" dirty="0">
                <a:solidFill>
                  <a:schemeClr val="bg1"/>
                </a:solidFill>
                <a:latin typeface="Aachen BT" pitchFamily="18" charset="0"/>
              </a:rPr>
              <a:t>plat préféré de Mao </a:t>
            </a:r>
            <a:r>
              <a:rPr lang="fr-FR" dirty="0" err="1">
                <a:solidFill>
                  <a:schemeClr val="bg1"/>
                </a:solidFill>
                <a:latin typeface="Aachen BT" pitchFamily="18" charset="0"/>
              </a:rPr>
              <a:t>ZeDong</a:t>
            </a:r>
            <a:r>
              <a:rPr lang="fr-FR" dirty="0">
                <a:solidFill>
                  <a:schemeClr val="bg1"/>
                </a:solidFill>
                <a:latin typeface="Aachen BT" pitchFamily="18" charset="0"/>
              </a:rPr>
              <a:t> (le premier président de la République Populaire de Chine), un plat économique, gourmand et bien nourrissant. 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Les Fameux </a:t>
            </a:r>
            <a:r>
              <a:rPr lang="fr-FR" dirty="0" err="1" smtClean="0">
                <a:solidFill>
                  <a:schemeClr val="bg1"/>
                </a:solidFill>
                <a:latin typeface="Aachen BT" pitchFamily="18" charset="0"/>
              </a:rPr>
              <a:t>Jiao</a:t>
            </a:r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 Zi, les raviolis chinois farcis aussi bien au porc,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qu’au poulet, qu’au bœuf, qu’à la crevette …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Plat traditionnel du nouvel an chinois.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Et mon plat préféré, le porc au caramel.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Et ils accompagnent quasiment toujours leur plats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d’un bol de riz, aliment de base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(le riz remplace le pain dans le Sud)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Dans nord, on trouve ces pains blancs cuits à la vapeur, très peu goûteux 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4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Dès fois, on trouve des assiettes de cacahuètes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pour accompagner les plats. 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93305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Les chinois sont très peu desserts, des fruits de temps en temps,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mais si on se balade dans la rue, voici ce qu’on peut trouver :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2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Des brochettes de fruits caramélisés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4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La patate douce chinoise, cuite et vendue par des petits marchands ambulants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5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9329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 autre marchand ambulant de biscuits chinois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Cette fois ci, avec de la viande et quelques légumes.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8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Et pour finir, bien sûr que oui ils ont des pâtisseries,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Pas mauvais d’ailleurs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48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Avis aux amateurs ???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39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En plat individuel, on trouve facilement une soupe de légumes, ici avec en plus des crevettes et du Tofu.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Là, une soupe avec des raviolis très répandus en Chine.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Un plat simple, du riz avec des pommes de terre frits râpées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Du riz avec des légumes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achen BT" pitchFamily="18" charset="0"/>
              </a:rPr>
              <a:t>Comme le riz est une base alimentaire, là encore on le retrouve avec des œufs brouillés.</a:t>
            </a:r>
            <a:endParaRPr lang="fr-FR" dirty="0">
              <a:solidFill>
                <a:schemeClr val="bg1"/>
              </a:solidFill>
              <a:latin typeface="Aachen BT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604</Words>
  <Application>Microsoft Office PowerPoint</Application>
  <PresentationFormat>Affichage à l'écran (4:3)</PresentationFormat>
  <Paragraphs>52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barry</dc:creator>
  <cp:lastModifiedBy>barry</cp:lastModifiedBy>
  <cp:revision>2</cp:revision>
  <dcterms:created xsi:type="dcterms:W3CDTF">2013-02-22T14:55:28Z</dcterms:created>
  <dcterms:modified xsi:type="dcterms:W3CDTF">2013-02-22T16:16:29Z</dcterms:modified>
</cp:coreProperties>
</file>