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s/slide56.xml" ContentType="application/vnd.openxmlformats-officedocument.presentationml.slide+xml"/>
  <Override PartName="/ppt/slides/slide58.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slides/slide70.xml" ContentType="application/vnd.openxmlformats-officedocument.presentationml.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352" r:id="rId3"/>
    <p:sldId id="353" r:id="rId4"/>
    <p:sldId id="354" r:id="rId5"/>
    <p:sldId id="355" r:id="rId6"/>
    <p:sldId id="356" r:id="rId7"/>
    <p:sldId id="357" r:id="rId8"/>
    <p:sldId id="358" r:id="rId9"/>
    <p:sldId id="359" r:id="rId10"/>
    <p:sldId id="425" r:id="rId11"/>
    <p:sldId id="360" r:id="rId12"/>
    <p:sldId id="361" r:id="rId13"/>
    <p:sldId id="363" r:id="rId14"/>
    <p:sldId id="335" r:id="rId15"/>
    <p:sldId id="362" r:id="rId16"/>
    <p:sldId id="364" r:id="rId17"/>
    <p:sldId id="365" r:id="rId18"/>
    <p:sldId id="366" r:id="rId19"/>
    <p:sldId id="367" r:id="rId20"/>
    <p:sldId id="426" r:id="rId21"/>
    <p:sldId id="427" r:id="rId22"/>
    <p:sldId id="368" r:id="rId23"/>
    <p:sldId id="369" r:id="rId24"/>
    <p:sldId id="370" r:id="rId25"/>
    <p:sldId id="428" r:id="rId26"/>
    <p:sldId id="429" r:id="rId27"/>
    <p:sldId id="371" r:id="rId28"/>
    <p:sldId id="372" r:id="rId29"/>
    <p:sldId id="373" r:id="rId30"/>
    <p:sldId id="374" r:id="rId31"/>
    <p:sldId id="375" r:id="rId32"/>
    <p:sldId id="376" r:id="rId33"/>
    <p:sldId id="377" r:id="rId34"/>
    <p:sldId id="378" r:id="rId35"/>
    <p:sldId id="379" r:id="rId36"/>
    <p:sldId id="380" r:id="rId37"/>
    <p:sldId id="408" r:id="rId38"/>
    <p:sldId id="385" r:id="rId39"/>
    <p:sldId id="382" r:id="rId40"/>
    <p:sldId id="383" r:id="rId41"/>
    <p:sldId id="387" r:id="rId42"/>
    <p:sldId id="388" r:id="rId43"/>
    <p:sldId id="390" r:id="rId44"/>
    <p:sldId id="430" r:id="rId45"/>
    <p:sldId id="395" r:id="rId46"/>
    <p:sldId id="391" r:id="rId47"/>
    <p:sldId id="393" r:id="rId48"/>
    <p:sldId id="394" r:id="rId49"/>
    <p:sldId id="400" r:id="rId50"/>
    <p:sldId id="396" r:id="rId51"/>
    <p:sldId id="401" r:id="rId52"/>
    <p:sldId id="402" r:id="rId53"/>
    <p:sldId id="399" r:id="rId54"/>
    <p:sldId id="389" r:id="rId55"/>
    <p:sldId id="403" r:id="rId56"/>
    <p:sldId id="398" r:id="rId57"/>
    <p:sldId id="404" r:id="rId58"/>
    <p:sldId id="405" r:id="rId59"/>
    <p:sldId id="406" r:id="rId60"/>
    <p:sldId id="409" r:id="rId61"/>
    <p:sldId id="410" r:id="rId62"/>
    <p:sldId id="411" r:id="rId63"/>
    <p:sldId id="412" r:id="rId64"/>
    <p:sldId id="414" r:id="rId65"/>
    <p:sldId id="415" r:id="rId66"/>
    <p:sldId id="416" r:id="rId67"/>
    <p:sldId id="417" r:id="rId68"/>
    <p:sldId id="418" r:id="rId69"/>
    <p:sldId id="419" r:id="rId70"/>
    <p:sldId id="420" r:id="rId71"/>
    <p:sldId id="421" r:id="rId72"/>
    <p:sldId id="431" r:id="rId73"/>
  </p:sldIdLst>
  <p:sldSz cx="9144000" cy="6858000" type="screen4x3"/>
  <p:notesSz cx="6858000" cy="9144000"/>
  <p:photoAlbum/>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2" d="100"/>
          <a:sy n="72" d="100"/>
        </p:scale>
        <p:origin x="-1104" y="-102"/>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Cliquez pour modifier le style du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lang="fr-FR"/>
          </a:p>
        </p:txBody>
      </p:sp>
      <p:sp>
        <p:nvSpPr>
          <p:cNvPr id="4" name="Espace réservé de la date 3"/>
          <p:cNvSpPr>
            <a:spLocks noGrp="1"/>
          </p:cNvSpPr>
          <p:nvPr>
            <p:ph type="dt" sz="half" idx="10"/>
          </p:nvPr>
        </p:nvSpPr>
        <p:spPr/>
        <p:txBody>
          <a:bodyPr/>
          <a:lstStyle/>
          <a:p>
            <a:fld id="{716D4E87-40FD-486F-BEC3-33420F8E63BA}" type="datetimeFigureOut">
              <a:rPr lang="fr-FR" smtClean="0"/>
              <a:pPr/>
              <a:t>15/01/2013</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2492677C-5383-47C4-A24B-6BF5A4D642B0}" type="slidenum">
              <a:rPr lang="fr-FR" smtClean="0"/>
              <a:pPr/>
              <a:t>‹N°›</a:t>
            </a:fld>
            <a:endParaRPr lang="fr-F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716D4E87-40FD-486F-BEC3-33420F8E63BA}" type="datetimeFigureOut">
              <a:rPr lang="fr-FR" smtClean="0"/>
              <a:pPr/>
              <a:t>15/01/2013</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2492677C-5383-47C4-A24B-6BF5A4D642B0}" type="slidenum">
              <a:rPr lang="fr-FR" smtClean="0"/>
              <a:pPr/>
              <a:t>‹N°›</a:t>
            </a:fld>
            <a:endParaRPr lang="fr-F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Cliquez pour modifier le style du titre</a:t>
            </a:r>
            <a:endParaRPr lang="fr-F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716D4E87-40FD-486F-BEC3-33420F8E63BA}" type="datetimeFigureOut">
              <a:rPr lang="fr-FR" smtClean="0"/>
              <a:pPr/>
              <a:t>15/01/2013</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2492677C-5383-47C4-A24B-6BF5A4D642B0}" type="slidenum">
              <a:rPr lang="fr-FR" smtClean="0"/>
              <a:pPr/>
              <a:t>‹N°›</a:t>
            </a:fld>
            <a:endParaRPr lang="fr-F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716D4E87-40FD-486F-BEC3-33420F8E63BA}" type="datetimeFigureOut">
              <a:rPr lang="fr-FR" smtClean="0"/>
              <a:pPr/>
              <a:t>15/01/2013</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2492677C-5383-47C4-A24B-6BF5A4D642B0}" type="slidenum">
              <a:rPr lang="fr-FR" smtClean="0"/>
              <a:pPr/>
              <a:t>‹N°›</a:t>
            </a:fld>
            <a:endParaRPr lang="fr-F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Cliquez pour modifier le style du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Cliquez pour modifier les styles du texte du masque</a:t>
            </a:r>
          </a:p>
        </p:txBody>
      </p:sp>
      <p:sp>
        <p:nvSpPr>
          <p:cNvPr id="4" name="Espace réservé de la date 3"/>
          <p:cNvSpPr>
            <a:spLocks noGrp="1"/>
          </p:cNvSpPr>
          <p:nvPr>
            <p:ph type="dt" sz="half" idx="10"/>
          </p:nvPr>
        </p:nvSpPr>
        <p:spPr/>
        <p:txBody>
          <a:bodyPr/>
          <a:lstStyle/>
          <a:p>
            <a:fld id="{716D4E87-40FD-486F-BEC3-33420F8E63BA}" type="datetimeFigureOut">
              <a:rPr lang="fr-FR" smtClean="0"/>
              <a:pPr/>
              <a:t>15/01/2013</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2492677C-5383-47C4-A24B-6BF5A4D642B0}" type="slidenum">
              <a:rPr lang="fr-FR" smtClean="0"/>
              <a:pPr/>
              <a:t>‹N°›</a:t>
            </a:fld>
            <a:endParaRPr lang="fr-F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p>
            <a:fld id="{716D4E87-40FD-486F-BEC3-33420F8E63BA}" type="datetimeFigureOut">
              <a:rPr lang="fr-FR" smtClean="0"/>
              <a:pPr/>
              <a:t>15/01/2013</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2492677C-5383-47C4-A24B-6BF5A4D642B0}" type="slidenum">
              <a:rPr lang="fr-FR" smtClean="0"/>
              <a:pPr/>
              <a:t>‹N°›</a:t>
            </a:fld>
            <a:endParaRPr lang="fr-F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Cliquez pour modifier le style du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p>
            <a:fld id="{716D4E87-40FD-486F-BEC3-33420F8E63BA}" type="datetimeFigureOut">
              <a:rPr lang="fr-FR" smtClean="0"/>
              <a:pPr/>
              <a:t>15/01/2013</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2492677C-5383-47C4-A24B-6BF5A4D642B0}" type="slidenum">
              <a:rPr lang="fr-FR" smtClean="0"/>
              <a:pPr/>
              <a:t>‹N°›</a:t>
            </a:fld>
            <a:endParaRPr lang="fr-F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e la date 2"/>
          <p:cNvSpPr>
            <a:spLocks noGrp="1"/>
          </p:cNvSpPr>
          <p:nvPr>
            <p:ph type="dt" sz="half" idx="10"/>
          </p:nvPr>
        </p:nvSpPr>
        <p:spPr/>
        <p:txBody>
          <a:bodyPr/>
          <a:lstStyle/>
          <a:p>
            <a:fld id="{716D4E87-40FD-486F-BEC3-33420F8E63BA}" type="datetimeFigureOut">
              <a:rPr lang="fr-FR" smtClean="0"/>
              <a:pPr/>
              <a:t>15/01/2013</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2492677C-5383-47C4-A24B-6BF5A4D642B0}" type="slidenum">
              <a:rPr lang="fr-FR" smtClean="0"/>
              <a:pPr/>
              <a:t>‹N°›</a:t>
            </a:fld>
            <a:endParaRPr lang="fr-F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716D4E87-40FD-486F-BEC3-33420F8E63BA}" type="datetimeFigureOut">
              <a:rPr lang="fr-FR" smtClean="0"/>
              <a:pPr/>
              <a:t>15/01/2013</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2492677C-5383-47C4-A24B-6BF5A4D642B0}" type="slidenum">
              <a:rPr lang="fr-FR" smtClean="0"/>
              <a:pPr/>
              <a:t>‹N°›</a:t>
            </a:fld>
            <a:endParaRPr lang="fr-F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pour modifier le style du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716D4E87-40FD-486F-BEC3-33420F8E63BA}" type="datetimeFigureOut">
              <a:rPr lang="fr-FR" smtClean="0"/>
              <a:pPr/>
              <a:t>15/01/2013</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2492677C-5383-47C4-A24B-6BF5A4D642B0}" type="slidenum">
              <a:rPr lang="fr-FR" smtClean="0"/>
              <a:pPr/>
              <a:t>‹N°›</a:t>
            </a:fld>
            <a:endParaRPr lang="fr-F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pour modifier le style du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716D4E87-40FD-486F-BEC3-33420F8E63BA}" type="datetimeFigureOut">
              <a:rPr lang="fr-FR" smtClean="0"/>
              <a:pPr/>
              <a:t>15/01/2013</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2492677C-5383-47C4-A24B-6BF5A4D642B0}" type="slidenum">
              <a:rPr lang="fr-FR" smtClean="0"/>
              <a:pPr/>
              <a:t>‹N°›</a:t>
            </a:fld>
            <a:endParaRPr lang="fr-F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33000">
              <a:srgbClr val="00B050"/>
            </a:gs>
            <a:gs pos="82000">
              <a:schemeClr val="bg1">
                <a:alpha val="66000"/>
              </a:schemeClr>
            </a:gs>
            <a:gs pos="100000">
              <a:schemeClr val="accent6">
                <a:lumMod val="75000"/>
              </a:schemeClr>
            </a:gs>
          </a:gsLst>
          <a:lin ang="5400000" scaled="0"/>
          <a:tileRect/>
        </a:gradFill>
        <a:effectLst/>
      </p:bgPr>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smtClean="0"/>
              <a:t>Cliquez pour modifier le style du titre</a:t>
            </a:r>
            <a:endParaRPr lang="fr-FR"/>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16D4E87-40FD-486F-BEC3-33420F8E63BA}" type="datetimeFigureOut">
              <a:rPr lang="fr-FR" smtClean="0"/>
              <a:pPr/>
              <a:t>15/01/2013</a:t>
            </a:fld>
            <a:endParaRPr lang="fr-F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92677C-5383-47C4-A24B-6BF5A4D642B0}" type="slidenum">
              <a:rPr lang="fr-FR" smtClean="0"/>
              <a:pPr/>
              <a:t>‹N°›</a:t>
            </a:fld>
            <a:endParaRPr lang="fr-F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15000">
              <a:schemeClr val="accent6"/>
            </a:gs>
            <a:gs pos="82000">
              <a:schemeClr val="bg1">
                <a:alpha val="66000"/>
              </a:schemeClr>
            </a:gs>
            <a:gs pos="100000">
              <a:srgbClr val="00B050"/>
            </a:gs>
          </a:gsLst>
          <a:lin ang="5400000" scaled="0"/>
        </a:gradFill>
        <a:effectLst/>
      </p:bgPr>
    </p:bg>
    <p:spTree>
      <p:nvGrpSpPr>
        <p:cNvPr id="1" name=""/>
        <p:cNvGrpSpPr/>
        <p:nvPr/>
      </p:nvGrpSpPr>
      <p:grpSpPr>
        <a:xfrm>
          <a:off x="0" y="0"/>
          <a:ext cx="0" cy="0"/>
          <a:chOff x="0" y="0"/>
          <a:chExt cx="0" cy="0"/>
        </a:xfrm>
      </p:grpSpPr>
      <p:sp>
        <p:nvSpPr>
          <p:cNvPr id="2" name="Titre 1"/>
          <p:cNvSpPr>
            <a:spLocks noGrp="1"/>
          </p:cNvSpPr>
          <p:nvPr>
            <p:ph type="ctrTitle"/>
          </p:nvPr>
        </p:nvSpPr>
        <p:spPr/>
        <p:txBody>
          <a:bodyPr>
            <a:noAutofit/>
          </a:bodyPr>
          <a:lstStyle/>
          <a:p>
            <a:r>
              <a:rPr lang="fr-FR" sz="7200" dirty="0" smtClean="0">
                <a:solidFill>
                  <a:schemeClr val="bg1"/>
                </a:solidFill>
                <a:latin typeface="Aachen BT" pitchFamily="18" charset="0"/>
              </a:rPr>
              <a:t>LA NOURRITURE EN INDE</a:t>
            </a:r>
            <a:endParaRPr lang="fr-FR" sz="7200" dirty="0">
              <a:solidFill>
                <a:schemeClr val="bg1"/>
              </a:solidFill>
              <a:latin typeface="Aachen BT" pitchFamily="18" charset="0"/>
            </a:endParaRPr>
          </a:p>
        </p:txBody>
      </p:sp>
      <p:pic>
        <p:nvPicPr>
          <p:cNvPr id="3" name="Image 2" descr="Inde.jpg"/>
          <p:cNvPicPr>
            <a:picLocks noChangeAspect="1"/>
          </p:cNvPicPr>
          <p:nvPr/>
        </p:nvPicPr>
        <p:blipFill>
          <a:blip r:embed="rId2" cstate="print">
            <a:clrChange>
              <a:clrFrom>
                <a:srgbClr val="FFFFFF"/>
              </a:clrFrom>
              <a:clrTo>
                <a:srgbClr val="FFFFFF">
                  <a:alpha val="0"/>
                </a:srgbClr>
              </a:clrTo>
            </a:clrChange>
          </a:blip>
          <a:stretch>
            <a:fillRect/>
          </a:stretch>
        </p:blipFill>
        <p:spPr>
          <a:xfrm>
            <a:off x="3491880" y="3861048"/>
            <a:ext cx="2304256" cy="2304256"/>
          </a:xfrm>
          <a:prstGeom prst="rect">
            <a:avLst/>
          </a:prstGeom>
        </p:spPr>
      </p:pic>
      <p:sp>
        <p:nvSpPr>
          <p:cNvPr id="5" name="Rectangle 4"/>
          <p:cNvSpPr/>
          <p:nvPr/>
        </p:nvSpPr>
        <p:spPr>
          <a:xfrm>
            <a:off x="323528" y="6165304"/>
            <a:ext cx="8496944" cy="646331"/>
          </a:xfrm>
          <a:prstGeom prst="rect">
            <a:avLst/>
          </a:prstGeom>
        </p:spPr>
        <p:txBody>
          <a:bodyPr wrap="square">
            <a:spAutoFit/>
          </a:bodyPr>
          <a:lstStyle/>
          <a:p>
            <a:pPr algn="ctr"/>
            <a:r>
              <a:rPr lang="fr-FR" dirty="0" smtClean="0">
                <a:latin typeface="Parade" pitchFamily="66" charset="0"/>
              </a:rPr>
              <a:t>Du moins ce que j’ai rencontré dans ma région à côté de Bombay,</a:t>
            </a:r>
          </a:p>
          <a:p>
            <a:pPr algn="ctr"/>
            <a:r>
              <a:rPr lang="fr-FR" dirty="0" smtClean="0">
                <a:latin typeface="Parade" pitchFamily="66" charset="0"/>
              </a:rPr>
              <a:t> il y a tellement de différences d’une région à l’autre</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APDV6237.JPG"/>
          <p:cNvPicPr>
            <a:picLocks noGrp="1" noChangeAspect="1"/>
          </p:cNvPicPr>
          <p:nvPr isPhoto="1"/>
        </p:nvPicPr>
        <p:blipFill>
          <a:blip r:embed="rId2" cstate="print">
            <a:lum/>
          </a:blip>
          <a:stretch>
            <a:fillRect/>
          </a:stretch>
        </p:blipFill>
        <p:spPr>
          <a:xfrm>
            <a:off x="0" y="857250"/>
            <a:ext cx="9144000" cy="5143500"/>
          </a:xfrm>
          <a:prstGeom prst="rect">
            <a:avLst/>
          </a:prstGeom>
          <a:noFill/>
          <a:ln>
            <a:noFill/>
          </a:ln>
        </p:spPr>
      </p:pic>
      <p:sp>
        <p:nvSpPr>
          <p:cNvPr id="3" name="Titre 1"/>
          <p:cNvSpPr txBox="1">
            <a:spLocks/>
          </p:cNvSpPr>
          <p:nvPr/>
        </p:nvSpPr>
        <p:spPr>
          <a:xfrm>
            <a:off x="457200" y="274638"/>
            <a:ext cx="8229600" cy="1143000"/>
          </a:xfrm>
          <a:prstGeom prst="rect">
            <a:avLst/>
          </a:prstGeom>
        </p:spPr>
        <p:txBody>
          <a:bodyPr>
            <a:normAutofit/>
          </a:bodyPr>
          <a:lstStyle/>
          <a:p>
            <a:pPr lvl="0">
              <a:spcBef>
                <a:spcPct val="0"/>
              </a:spcBef>
              <a:defRPr/>
            </a:pPr>
            <a:r>
              <a:rPr kumimoji="0" lang="fr-FR" sz="2800" b="1" i="0" u="none" strike="noStrike" kern="1200" cap="none" spc="0" normalizeH="0" baseline="0" noProof="0" dirty="0" err="1" smtClean="0">
                <a:ln>
                  <a:noFill/>
                </a:ln>
                <a:solidFill>
                  <a:schemeClr val="bg1"/>
                </a:solidFill>
                <a:effectLst/>
                <a:uLnTx/>
                <a:uFillTx/>
                <a:latin typeface="Segoe Script" pitchFamily="34" charset="0"/>
                <a:ea typeface="+mj-ea"/>
                <a:cs typeface="+mj-cs"/>
              </a:rPr>
              <a:t>Petit-Déjeuner</a:t>
            </a:r>
            <a:r>
              <a:rPr kumimoji="0" lang="fr-FR" sz="2800" b="1" i="0" u="none" strike="noStrike" kern="1200" cap="none" spc="0" normalizeH="0" baseline="0" noProof="0" dirty="0" smtClean="0">
                <a:ln>
                  <a:noFill/>
                </a:ln>
                <a:solidFill>
                  <a:schemeClr val="bg1"/>
                </a:solidFill>
                <a:effectLst/>
                <a:uLnTx/>
                <a:uFillTx/>
                <a:latin typeface="Segoe Script" pitchFamily="34" charset="0"/>
                <a:ea typeface="+mj-ea"/>
                <a:cs typeface="+mj-cs"/>
              </a:rPr>
              <a:t> : </a:t>
            </a:r>
            <a:r>
              <a:rPr lang="fr-FR" sz="2800" b="1" dirty="0" err="1" smtClean="0">
                <a:solidFill>
                  <a:schemeClr val="bg1"/>
                </a:solidFill>
                <a:latin typeface="Segoe Script" pitchFamily="34" charset="0"/>
                <a:ea typeface="+mj-ea"/>
                <a:cs typeface="+mj-cs"/>
              </a:rPr>
              <a:t>Sambar</a:t>
            </a:r>
            <a:endParaRPr lang="fr-FR" sz="2800" b="1" dirty="0">
              <a:solidFill>
                <a:schemeClr val="bg1"/>
              </a:solidFill>
              <a:latin typeface="Segoe Script" pitchFamily="34" charset="0"/>
              <a:ea typeface="+mj-ea"/>
              <a:cs typeface="+mj-cs"/>
            </a:endParaRPr>
          </a:p>
        </p:txBody>
      </p:sp>
      <p:sp>
        <p:nvSpPr>
          <p:cNvPr id="4" name="ZoneTexte 3"/>
          <p:cNvSpPr txBox="1"/>
          <p:nvPr/>
        </p:nvSpPr>
        <p:spPr>
          <a:xfrm>
            <a:off x="179512" y="5962054"/>
            <a:ext cx="8568952" cy="646331"/>
          </a:xfrm>
          <a:prstGeom prst="rect">
            <a:avLst/>
          </a:prstGeom>
          <a:noFill/>
        </p:spPr>
        <p:txBody>
          <a:bodyPr wrap="square" rtlCol="0">
            <a:spAutoFit/>
          </a:bodyPr>
          <a:lstStyle/>
          <a:p>
            <a:r>
              <a:rPr lang="fr-FR" dirty="0" smtClean="0">
                <a:latin typeface="Parade" pitchFamily="66" charset="0"/>
              </a:rPr>
              <a:t>, Une assiette constitué de « </a:t>
            </a:r>
            <a:r>
              <a:rPr lang="fr-FR" dirty="0" err="1" smtClean="0">
                <a:latin typeface="Parade" pitchFamily="66" charset="0"/>
              </a:rPr>
              <a:t>dale</a:t>
            </a:r>
            <a:r>
              <a:rPr lang="fr-FR" dirty="0" smtClean="0">
                <a:latin typeface="Parade" pitchFamily="66" charset="0"/>
              </a:rPr>
              <a:t> », la purée orange,, de « yogourt » épicé, le liquide blanc, de « </a:t>
            </a:r>
            <a:r>
              <a:rPr lang="fr-FR" dirty="0" err="1" smtClean="0">
                <a:latin typeface="Parade" pitchFamily="66" charset="0"/>
              </a:rPr>
              <a:t>atle</a:t>
            </a:r>
            <a:r>
              <a:rPr lang="fr-FR" dirty="0" smtClean="0">
                <a:latin typeface="Parade" pitchFamily="66" charset="0"/>
              </a:rPr>
              <a:t> », la petite galette blanche et d’un </a:t>
            </a:r>
            <a:r>
              <a:rPr lang="fr-FR" dirty="0" err="1" smtClean="0">
                <a:latin typeface="Parade" pitchFamily="66" charset="0"/>
              </a:rPr>
              <a:t>donut</a:t>
            </a:r>
            <a:r>
              <a:rPr lang="fr-FR" dirty="0" smtClean="0">
                <a:latin typeface="Parade" pitchFamily="66" charset="0"/>
              </a:rPr>
              <a:t> salé et épicés.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DSC03216.JPG"/>
          <p:cNvPicPr>
            <a:picLocks noGrp="1" noChangeAspect="1"/>
          </p:cNvPicPr>
          <p:nvPr isPhoto="1"/>
        </p:nvPicPr>
        <p:blipFill>
          <a:blip r:embed="rId2" cstate="print">
            <a:lum/>
          </a:blip>
          <a:stretch>
            <a:fillRect/>
          </a:stretch>
        </p:blipFill>
        <p:spPr>
          <a:xfrm>
            <a:off x="0" y="857250"/>
            <a:ext cx="9144000" cy="5141913"/>
          </a:xfrm>
          <a:prstGeom prst="rect">
            <a:avLst/>
          </a:prstGeom>
          <a:noFill/>
          <a:ln>
            <a:noFill/>
          </a:ln>
        </p:spPr>
      </p:pic>
      <p:sp>
        <p:nvSpPr>
          <p:cNvPr id="3" name="Titre 1"/>
          <p:cNvSpPr txBox="1">
            <a:spLocks/>
          </p:cNvSpPr>
          <p:nvPr/>
        </p:nvSpPr>
        <p:spPr>
          <a:xfrm>
            <a:off x="457200" y="274638"/>
            <a:ext cx="8229600" cy="1143000"/>
          </a:xfrm>
          <a:prstGeom prst="rect">
            <a:avLst/>
          </a:prstGeom>
        </p:spPr>
        <p:txBody>
          <a:bodyP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fr-FR" sz="2800" b="1" i="0" u="none" strike="noStrike" kern="1200" cap="none" spc="0" normalizeH="0" baseline="0" noProof="0" dirty="0" err="1" smtClean="0">
                <a:ln>
                  <a:noFill/>
                </a:ln>
                <a:solidFill>
                  <a:schemeClr val="bg1"/>
                </a:solidFill>
                <a:effectLst/>
                <a:uLnTx/>
                <a:uFillTx/>
                <a:latin typeface="Segoe Script" pitchFamily="34" charset="0"/>
                <a:ea typeface="+mj-ea"/>
                <a:cs typeface="+mj-cs"/>
              </a:rPr>
              <a:t>Petit-Déjeuner</a:t>
            </a:r>
            <a:r>
              <a:rPr kumimoji="0" lang="fr-FR" sz="2800" b="1" i="0" u="none" strike="noStrike" kern="1200" cap="none" spc="0" normalizeH="0" baseline="0" noProof="0" dirty="0" smtClean="0">
                <a:ln>
                  <a:noFill/>
                </a:ln>
                <a:solidFill>
                  <a:schemeClr val="bg1"/>
                </a:solidFill>
                <a:effectLst/>
                <a:uLnTx/>
                <a:uFillTx/>
                <a:latin typeface="Segoe Script" pitchFamily="34" charset="0"/>
                <a:ea typeface="+mj-ea"/>
                <a:cs typeface="+mj-cs"/>
              </a:rPr>
              <a:t> : </a:t>
            </a:r>
            <a:r>
              <a:rPr kumimoji="0" lang="fr-FR" sz="2800" b="1" i="0" u="none" strike="noStrike" kern="1200" cap="none" spc="0" normalizeH="0" baseline="0" noProof="0" dirty="0" err="1" smtClean="0">
                <a:ln>
                  <a:noFill/>
                </a:ln>
                <a:solidFill>
                  <a:schemeClr val="bg1"/>
                </a:solidFill>
                <a:effectLst/>
                <a:uLnTx/>
                <a:uFillTx/>
                <a:latin typeface="Segoe Script" pitchFamily="34" charset="0"/>
                <a:ea typeface="+mj-ea"/>
                <a:cs typeface="+mj-cs"/>
              </a:rPr>
              <a:t>Gelebe</a:t>
            </a:r>
            <a:endParaRPr kumimoji="0" lang="fr-FR" sz="2800" b="1" i="0" u="none" strike="noStrike" kern="1200" cap="none" spc="0" normalizeH="0" baseline="0" noProof="0" dirty="0">
              <a:ln>
                <a:noFill/>
              </a:ln>
              <a:solidFill>
                <a:schemeClr val="bg1"/>
              </a:solidFill>
              <a:effectLst/>
              <a:uLnTx/>
              <a:uFillTx/>
              <a:latin typeface="Segoe Script" pitchFamily="34" charset="0"/>
              <a:ea typeface="+mj-ea"/>
              <a:cs typeface="+mj-cs"/>
            </a:endParaRPr>
          </a:p>
        </p:txBody>
      </p:sp>
      <p:sp>
        <p:nvSpPr>
          <p:cNvPr id="4" name="ZoneTexte 3"/>
          <p:cNvSpPr txBox="1"/>
          <p:nvPr/>
        </p:nvSpPr>
        <p:spPr>
          <a:xfrm>
            <a:off x="179512" y="5962054"/>
            <a:ext cx="8568952" cy="923330"/>
          </a:xfrm>
          <a:prstGeom prst="rect">
            <a:avLst/>
          </a:prstGeom>
          <a:noFill/>
        </p:spPr>
        <p:txBody>
          <a:bodyPr wrap="square" rtlCol="0">
            <a:spAutoFit/>
          </a:bodyPr>
          <a:lstStyle/>
          <a:p>
            <a:r>
              <a:rPr lang="fr-FR" dirty="0" smtClean="0">
                <a:latin typeface="Parade" pitchFamily="66" charset="0"/>
              </a:rPr>
              <a:t>C’est frit, très gras et sucrés (mais très bon), on se fait un sandwich avec les petites galettes. On peut remarquer aussi que les commerçants emballent souvent la nourriture dans du papier journal. Question d’habitudes.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APDV0460.JPG"/>
          <p:cNvPicPr>
            <a:picLocks noGrp="1" noChangeAspect="1"/>
          </p:cNvPicPr>
          <p:nvPr isPhoto="1"/>
        </p:nvPicPr>
        <p:blipFill>
          <a:blip r:embed="rId2" cstate="print">
            <a:lum/>
          </a:blip>
          <a:stretch>
            <a:fillRect/>
          </a:stretch>
        </p:blipFill>
        <p:spPr>
          <a:xfrm>
            <a:off x="0" y="857250"/>
            <a:ext cx="9144000" cy="5143500"/>
          </a:xfrm>
          <a:prstGeom prst="rect">
            <a:avLst/>
          </a:prstGeom>
          <a:noFill/>
          <a:ln>
            <a:noFill/>
          </a:ln>
        </p:spPr>
      </p:pic>
      <p:sp>
        <p:nvSpPr>
          <p:cNvPr id="3" name="Titre 1"/>
          <p:cNvSpPr txBox="1">
            <a:spLocks/>
          </p:cNvSpPr>
          <p:nvPr/>
        </p:nvSpPr>
        <p:spPr>
          <a:xfrm>
            <a:off x="457200" y="274638"/>
            <a:ext cx="8229600" cy="1143000"/>
          </a:xfrm>
          <a:prstGeom prst="rect">
            <a:avLst/>
          </a:prstGeom>
        </p:spPr>
        <p:txBody>
          <a:bodyP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fr-FR" sz="2800" b="1" i="0" u="none" strike="noStrike" kern="1200" cap="none" spc="0" normalizeH="0" baseline="0" noProof="0" dirty="0" err="1" smtClean="0">
                <a:ln>
                  <a:noFill/>
                </a:ln>
                <a:solidFill>
                  <a:schemeClr val="bg1"/>
                </a:solidFill>
                <a:effectLst/>
                <a:uLnTx/>
                <a:uFillTx/>
                <a:latin typeface="Segoe Script" pitchFamily="34" charset="0"/>
                <a:ea typeface="+mj-ea"/>
                <a:cs typeface="+mj-cs"/>
              </a:rPr>
              <a:t>Petit-Déjeuner</a:t>
            </a:r>
            <a:r>
              <a:rPr kumimoji="0" lang="fr-FR" sz="2800" b="1" i="0" u="none" strike="noStrike" kern="1200" cap="none" spc="0" normalizeH="0" baseline="0" noProof="0" dirty="0" smtClean="0">
                <a:ln>
                  <a:noFill/>
                </a:ln>
                <a:solidFill>
                  <a:schemeClr val="bg1"/>
                </a:solidFill>
                <a:effectLst/>
                <a:uLnTx/>
                <a:uFillTx/>
                <a:latin typeface="Segoe Script" pitchFamily="34" charset="0"/>
                <a:ea typeface="+mj-ea"/>
                <a:cs typeface="+mj-cs"/>
              </a:rPr>
              <a:t> : Chai (</a:t>
            </a:r>
            <a:r>
              <a:rPr kumimoji="0" lang="fr-FR" sz="2800" b="1" i="0" u="none" strike="noStrike" kern="1200" cap="none" spc="0" normalizeH="0" baseline="0" noProof="0" dirty="0" err="1" smtClean="0">
                <a:ln>
                  <a:noFill/>
                </a:ln>
                <a:solidFill>
                  <a:schemeClr val="bg1"/>
                </a:solidFill>
                <a:effectLst/>
                <a:uLnTx/>
                <a:uFillTx/>
                <a:latin typeface="Segoe Script" pitchFamily="34" charset="0"/>
                <a:ea typeface="+mj-ea"/>
                <a:cs typeface="+mj-cs"/>
              </a:rPr>
              <a:t>tea</a:t>
            </a:r>
            <a:r>
              <a:rPr kumimoji="0" lang="fr-FR" sz="2800" b="1" i="0" u="none" strike="noStrike" kern="1200" cap="none" spc="0" normalizeH="0" baseline="0" noProof="0" dirty="0" smtClean="0">
                <a:ln>
                  <a:noFill/>
                </a:ln>
                <a:solidFill>
                  <a:schemeClr val="bg1"/>
                </a:solidFill>
                <a:effectLst/>
                <a:uLnTx/>
                <a:uFillTx/>
                <a:latin typeface="Segoe Script" pitchFamily="34" charset="0"/>
                <a:ea typeface="+mj-ea"/>
                <a:cs typeface="+mj-cs"/>
              </a:rPr>
              <a:t>)</a:t>
            </a:r>
            <a:endParaRPr kumimoji="0" lang="fr-FR" sz="2800" b="1" i="0" u="none" strike="noStrike" kern="1200" cap="none" spc="0" normalizeH="0" baseline="0" noProof="0" dirty="0">
              <a:ln>
                <a:noFill/>
              </a:ln>
              <a:solidFill>
                <a:schemeClr val="bg1"/>
              </a:solidFill>
              <a:effectLst/>
              <a:uLnTx/>
              <a:uFillTx/>
              <a:latin typeface="Segoe Script" pitchFamily="34" charset="0"/>
              <a:ea typeface="+mj-ea"/>
              <a:cs typeface="+mj-cs"/>
            </a:endParaRPr>
          </a:p>
        </p:txBody>
      </p:sp>
      <p:sp>
        <p:nvSpPr>
          <p:cNvPr id="4" name="ZoneTexte 3"/>
          <p:cNvSpPr txBox="1"/>
          <p:nvPr/>
        </p:nvSpPr>
        <p:spPr>
          <a:xfrm>
            <a:off x="251520" y="5962054"/>
            <a:ext cx="8568952" cy="923330"/>
          </a:xfrm>
          <a:prstGeom prst="rect">
            <a:avLst/>
          </a:prstGeom>
          <a:noFill/>
        </p:spPr>
        <p:txBody>
          <a:bodyPr wrap="square" rtlCol="0">
            <a:spAutoFit/>
          </a:bodyPr>
          <a:lstStyle/>
          <a:p>
            <a:r>
              <a:rPr lang="fr-FR" dirty="0" smtClean="0">
                <a:latin typeface="Parade" pitchFamily="66" charset="0"/>
              </a:rPr>
              <a:t>Le </a:t>
            </a:r>
            <a:r>
              <a:rPr lang="fr-FR" dirty="0" err="1" smtClean="0">
                <a:latin typeface="Parade" pitchFamily="66" charset="0"/>
              </a:rPr>
              <a:t>petit-déjeuné</a:t>
            </a:r>
            <a:r>
              <a:rPr lang="fr-FR" dirty="0" smtClean="0">
                <a:latin typeface="Parade" pitchFamily="66" charset="0"/>
              </a:rPr>
              <a:t> est toujours accompagné d’un bon thé indien avec du lait et des épices. Boisson très consommée, pour qu’elle refroidisse plus vite et ils renversent la tasse et ils boivent directement dans la coupelle.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DSC03173.JPG"/>
          <p:cNvPicPr>
            <a:picLocks noGrp="1" noChangeAspect="1"/>
          </p:cNvPicPr>
          <p:nvPr isPhoto="1"/>
        </p:nvPicPr>
        <p:blipFill>
          <a:blip r:embed="rId2" cstate="print">
            <a:lum/>
          </a:blip>
          <a:stretch>
            <a:fillRect/>
          </a:stretch>
        </p:blipFill>
        <p:spPr>
          <a:xfrm>
            <a:off x="0" y="857250"/>
            <a:ext cx="9144000" cy="5141913"/>
          </a:xfrm>
          <a:prstGeom prst="rect">
            <a:avLst/>
          </a:prstGeom>
          <a:noFill/>
          <a:ln>
            <a:noFill/>
          </a:ln>
        </p:spPr>
      </p:pic>
      <p:sp>
        <p:nvSpPr>
          <p:cNvPr id="3" name="ZoneTexte 2"/>
          <p:cNvSpPr txBox="1"/>
          <p:nvPr/>
        </p:nvSpPr>
        <p:spPr>
          <a:xfrm>
            <a:off x="251520" y="5962054"/>
            <a:ext cx="8568952" cy="369332"/>
          </a:xfrm>
          <a:prstGeom prst="rect">
            <a:avLst/>
          </a:prstGeom>
          <a:noFill/>
        </p:spPr>
        <p:txBody>
          <a:bodyPr wrap="square" rtlCol="0">
            <a:spAutoFit/>
          </a:bodyPr>
          <a:lstStyle/>
          <a:p>
            <a:r>
              <a:rPr lang="fr-FR" dirty="0" smtClean="0">
                <a:latin typeface="Parade" pitchFamily="66" charset="0"/>
              </a:rPr>
              <a:t>Certains indiens mettent tous les plats sur la table dans des plats garde-chaleur. </a:t>
            </a:r>
          </a:p>
        </p:txBody>
      </p:sp>
      <p:sp>
        <p:nvSpPr>
          <p:cNvPr id="4" name="Titre 1"/>
          <p:cNvSpPr txBox="1">
            <a:spLocks/>
          </p:cNvSpPr>
          <p:nvPr/>
        </p:nvSpPr>
        <p:spPr>
          <a:xfrm>
            <a:off x="457200" y="274638"/>
            <a:ext cx="8229600" cy="1143000"/>
          </a:xfrm>
          <a:prstGeom prst="rect">
            <a:avLst/>
          </a:prstGeom>
        </p:spPr>
        <p:txBody>
          <a:bodyP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fr-FR" sz="2800" b="1" i="0" u="none" strike="noStrike" kern="1200" cap="none" spc="0" normalizeH="0" baseline="0" noProof="0" dirty="0" smtClean="0">
                <a:ln>
                  <a:noFill/>
                </a:ln>
                <a:solidFill>
                  <a:schemeClr val="bg1"/>
                </a:solidFill>
                <a:effectLst/>
                <a:uLnTx/>
                <a:uFillTx/>
                <a:latin typeface="Segoe Script" pitchFamily="34" charset="0"/>
                <a:ea typeface="+mj-ea"/>
                <a:cs typeface="+mj-cs"/>
              </a:rPr>
              <a:t>Déjeuner et Dîner : Table</a:t>
            </a:r>
            <a:endParaRPr kumimoji="0" lang="fr-FR" sz="2800" b="1" i="0" u="none" strike="noStrike" kern="1200" cap="none" spc="0" normalizeH="0" baseline="0" noProof="0" dirty="0">
              <a:ln>
                <a:noFill/>
              </a:ln>
              <a:solidFill>
                <a:schemeClr val="bg1"/>
              </a:solidFill>
              <a:effectLst/>
              <a:uLnTx/>
              <a:uFillTx/>
              <a:latin typeface="Segoe Script" pitchFamily="34" charset="0"/>
              <a:ea typeface="+mj-ea"/>
              <a:cs typeface="+mj-cs"/>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http://www.culturekiosque.com/graphics/india19.jpg"/>
          <p:cNvPicPr/>
          <p:nvPr/>
        </p:nvPicPr>
        <p:blipFill>
          <a:blip r:embed="rId2" cstate="print"/>
          <a:srcRect t="28083"/>
          <a:stretch>
            <a:fillRect/>
          </a:stretch>
        </p:blipFill>
        <p:spPr bwMode="auto">
          <a:xfrm>
            <a:off x="251520" y="908720"/>
            <a:ext cx="5156734" cy="5596539"/>
          </a:xfrm>
          <a:prstGeom prst="rect">
            <a:avLst/>
          </a:prstGeom>
          <a:noFill/>
          <a:ln w="9525">
            <a:noFill/>
            <a:miter lim="800000"/>
            <a:headEnd/>
            <a:tailEnd/>
          </a:ln>
        </p:spPr>
      </p:pic>
      <p:sp>
        <p:nvSpPr>
          <p:cNvPr id="3" name="ZoneTexte 2"/>
          <p:cNvSpPr txBox="1"/>
          <p:nvPr/>
        </p:nvSpPr>
        <p:spPr>
          <a:xfrm>
            <a:off x="5508104" y="908720"/>
            <a:ext cx="3456384" cy="5355312"/>
          </a:xfrm>
          <a:prstGeom prst="rect">
            <a:avLst/>
          </a:prstGeom>
          <a:noFill/>
        </p:spPr>
        <p:txBody>
          <a:bodyPr wrap="square" rtlCol="0">
            <a:spAutoFit/>
          </a:bodyPr>
          <a:lstStyle/>
          <a:p>
            <a:r>
              <a:rPr lang="fr-FR" dirty="0" smtClean="0">
                <a:latin typeface="Parade" pitchFamily="66" charset="0"/>
              </a:rPr>
              <a:t>Généralement tout le repas est servi en même temps, sur une sorte de plateau individuel rond en métal, le </a:t>
            </a:r>
            <a:r>
              <a:rPr lang="fr-FR" dirty="0" err="1" smtClean="0">
                <a:latin typeface="Parade" pitchFamily="66" charset="0"/>
              </a:rPr>
              <a:t>thali</a:t>
            </a:r>
            <a:r>
              <a:rPr lang="fr-FR" dirty="0" smtClean="0">
                <a:latin typeface="Parade" pitchFamily="66" charset="0"/>
              </a:rPr>
              <a:t>, en argent dans les familles aisées ou pour les grands jours, sinon en cuivre. Lorsque les convives sont nombreux, ou dans les restaurants populaires, le </a:t>
            </a:r>
            <a:r>
              <a:rPr lang="fr-FR" dirty="0" err="1" smtClean="0">
                <a:latin typeface="Parade" pitchFamily="66" charset="0"/>
              </a:rPr>
              <a:t>thali</a:t>
            </a:r>
            <a:r>
              <a:rPr lang="fr-FR" dirty="0" smtClean="0">
                <a:latin typeface="Parade" pitchFamily="66" charset="0"/>
              </a:rPr>
              <a:t> est fréquemment remplacé par une feuille de bananier, surtout dans le sud. En Inde, ils ont mille et une habitude pour manger en fonction de la région : autour du table, juste l’invité qui mange, qui s’assoit, les hommes entre eux, devant la télé, par terre, caché des autres …</a:t>
            </a:r>
          </a:p>
          <a:p>
            <a:r>
              <a:rPr lang="fr-FR" dirty="0" smtClean="0">
                <a:latin typeface="Parade" pitchFamily="66" charset="0"/>
              </a:rPr>
              <a:t>Il ne faut être surpris de rien !</a:t>
            </a:r>
          </a:p>
        </p:txBody>
      </p:sp>
      <p:sp>
        <p:nvSpPr>
          <p:cNvPr id="4" name="Titre 1"/>
          <p:cNvSpPr txBox="1">
            <a:spLocks/>
          </p:cNvSpPr>
          <p:nvPr/>
        </p:nvSpPr>
        <p:spPr>
          <a:xfrm>
            <a:off x="457200" y="274638"/>
            <a:ext cx="8229600" cy="1143000"/>
          </a:xfrm>
          <a:prstGeom prst="rect">
            <a:avLst/>
          </a:prstGeom>
        </p:spPr>
        <p:txBody>
          <a:bodyP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fr-FR" sz="2800" b="1" i="0" u="none" strike="noStrike" kern="1200" cap="none" spc="0" normalizeH="0" baseline="0" noProof="0" dirty="0" smtClean="0">
                <a:ln>
                  <a:noFill/>
                </a:ln>
                <a:solidFill>
                  <a:schemeClr val="bg1"/>
                </a:solidFill>
                <a:effectLst/>
                <a:uLnTx/>
                <a:uFillTx/>
                <a:latin typeface="Segoe Script" pitchFamily="34" charset="0"/>
                <a:ea typeface="+mj-ea"/>
                <a:cs typeface="+mj-cs"/>
              </a:rPr>
              <a:t>Déjeuner et Dîner : Table</a:t>
            </a:r>
            <a:endParaRPr kumimoji="0" lang="fr-FR" sz="2800" b="1" i="0" u="none" strike="noStrike" kern="1200" cap="none" spc="0" normalizeH="0" baseline="0" noProof="0" dirty="0">
              <a:ln>
                <a:noFill/>
              </a:ln>
              <a:solidFill>
                <a:schemeClr val="bg1"/>
              </a:solidFill>
              <a:effectLst/>
              <a:uLnTx/>
              <a:uFillTx/>
              <a:latin typeface="Segoe Script" pitchFamily="34" charset="0"/>
              <a:ea typeface="+mj-ea"/>
              <a:cs typeface="+mj-cs"/>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APDV0421.JPG"/>
          <p:cNvPicPr>
            <a:picLocks noGrp="1" noChangeAspect="1"/>
          </p:cNvPicPr>
          <p:nvPr isPhoto="1"/>
        </p:nvPicPr>
        <p:blipFill>
          <a:blip r:embed="rId2" cstate="print">
            <a:lum/>
          </a:blip>
          <a:stretch>
            <a:fillRect/>
          </a:stretch>
        </p:blipFill>
        <p:spPr>
          <a:xfrm>
            <a:off x="0" y="857250"/>
            <a:ext cx="9144000" cy="5143500"/>
          </a:xfrm>
          <a:prstGeom prst="rect">
            <a:avLst/>
          </a:prstGeom>
          <a:noFill/>
          <a:ln>
            <a:noFill/>
          </a:ln>
        </p:spPr>
      </p:pic>
      <p:sp>
        <p:nvSpPr>
          <p:cNvPr id="3" name="Titre 1"/>
          <p:cNvSpPr txBox="1">
            <a:spLocks/>
          </p:cNvSpPr>
          <p:nvPr/>
        </p:nvSpPr>
        <p:spPr>
          <a:xfrm>
            <a:off x="457200" y="274638"/>
            <a:ext cx="8229600" cy="1143000"/>
          </a:xfrm>
          <a:prstGeom prst="rect">
            <a:avLst/>
          </a:prstGeom>
        </p:spPr>
        <p:txBody>
          <a:bodyP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fr-FR" sz="2800" b="1" i="0" u="none" strike="noStrike" kern="1200" cap="none" spc="0" normalizeH="0" baseline="0" noProof="0" dirty="0" smtClean="0">
                <a:ln>
                  <a:noFill/>
                </a:ln>
                <a:solidFill>
                  <a:schemeClr val="bg1"/>
                </a:solidFill>
                <a:effectLst/>
                <a:uLnTx/>
                <a:uFillTx/>
                <a:latin typeface="Segoe Script" pitchFamily="34" charset="0"/>
                <a:ea typeface="+mj-ea"/>
                <a:cs typeface="+mj-cs"/>
              </a:rPr>
              <a:t>Déjeuner et Dîner : Table</a:t>
            </a:r>
            <a:endParaRPr kumimoji="0" lang="fr-FR" sz="2800" b="1" i="0" u="none" strike="noStrike" kern="1200" cap="none" spc="0" normalizeH="0" baseline="0" noProof="0" dirty="0">
              <a:ln>
                <a:noFill/>
              </a:ln>
              <a:solidFill>
                <a:schemeClr val="bg1"/>
              </a:solidFill>
              <a:effectLst/>
              <a:uLnTx/>
              <a:uFillTx/>
              <a:latin typeface="Segoe Script" pitchFamily="34" charset="0"/>
              <a:ea typeface="+mj-ea"/>
              <a:cs typeface="+mj-cs"/>
            </a:endParaRPr>
          </a:p>
        </p:txBody>
      </p:sp>
      <p:sp>
        <p:nvSpPr>
          <p:cNvPr id="4" name="ZoneTexte 3"/>
          <p:cNvSpPr txBox="1"/>
          <p:nvPr/>
        </p:nvSpPr>
        <p:spPr>
          <a:xfrm>
            <a:off x="251520" y="5962054"/>
            <a:ext cx="8568952" cy="646331"/>
          </a:xfrm>
          <a:prstGeom prst="rect">
            <a:avLst/>
          </a:prstGeom>
          <a:noFill/>
        </p:spPr>
        <p:txBody>
          <a:bodyPr wrap="square" rtlCol="0">
            <a:spAutoFit/>
          </a:bodyPr>
          <a:lstStyle/>
          <a:p>
            <a:r>
              <a:rPr lang="fr-FR" dirty="0" smtClean="0">
                <a:latin typeface="Parade" pitchFamily="66" charset="0"/>
              </a:rPr>
              <a:t>Ainsi, on peut retrouver chez certaine personnes, une assiette avec des couverts. Mais la plupart du temps, les indiens mangent avec la main droite. </a:t>
            </a:r>
          </a:p>
        </p:txBody>
      </p:sp>
      <p:sp>
        <p:nvSpPr>
          <p:cNvPr id="5" name="ZoneTexte 4"/>
          <p:cNvSpPr txBox="1"/>
          <p:nvPr/>
        </p:nvSpPr>
        <p:spPr>
          <a:xfrm>
            <a:off x="251520" y="6237312"/>
            <a:ext cx="8568952" cy="369332"/>
          </a:xfrm>
          <a:prstGeom prst="rect">
            <a:avLst/>
          </a:prstGeom>
          <a:noFill/>
        </p:spPr>
        <p:txBody>
          <a:bodyPr wrap="square" rtlCol="0">
            <a:spAutoFit/>
          </a:bodyPr>
          <a:lstStyle/>
          <a:p>
            <a:endParaRPr lang="fr-FR" dirty="0" smtClean="0">
              <a:latin typeface="Parade" pitchFamily="66"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DSC03140.JPG"/>
          <p:cNvPicPr>
            <a:picLocks noGrp="1" noChangeAspect="1"/>
          </p:cNvPicPr>
          <p:nvPr isPhoto="1"/>
        </p:nvPicPr>
        <p:blipFill>
          <a:blip r:embed="rId2" cstate="print">
            <a:lum/>
          </a:blip>
          <a:stretch>
            <a:fillRect/>
          </a:stretch>
        </p:blipFill>
        <p:spPr>
          <a:xfrm>
            <a:off x="0" y="857250"/>
            <a:ext cx="9144000" cy="5141913"/>
          </a:xfrm>
          <a:prstGeom prst="rect">
            <a:avLst/>
          </a:prstGeom>
          <a:noFill/>
          <a:ln>
            <a:noFill/>
          </a:ln>
        </p:spPr>
      </p:pic>
      <p:sp>
        <p:nvSpPr>
          <p:cNvPr id="3" name="Titre 1"/>
          <p:cNvSpPr txBox="1">
            <a:spLocks/>
          </p:cNvSpPr>
          <p:nvPr/>
        </p:nvSpPr>
        <p:spPr>
          <a:xfrm>
            <a:off x="457200" y="274638"/>
            <a:ext cx="8229600" cy="1143000"/>
          </a:xfrm>
          <a:prstGeom prst="rect">
            <a:avLst/>
          </a:prstGeom>
        </p:spPr>
        <p:txBody>
          <a:bodyP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fr-FR" sz="2800" b="1" i="0" u="none" strike="noStrike" kern="1200" cap="none" spc="0" normalizeH="0" baseline="0" noProof="0" dirty="0" smtClean="0">
                <a:ln>
                  <a:noFill/>
                </a:ln>
                <a:solidFill>
                  <a:schemeClr val="bg1"/>
                </a:solidFill>
                <a:effectLst/>
                <a:uLnTx/>
                <a:uFillTx/>
                <a:latin typeface="Segoe Script" pitchFamily="34" charset="0"/>
                <a:ea typeface="+mj-ea"/>
                <a:cs typeface="+mj-cs"/>
              </a:rPr>
              <a:t>Déjeuner et Dîner : Salade</a:t>
            </a:r>
            <a:endParaRPr kumimoji="0" lang="fr-FR" sz="2800" b="1" i="0" u="none" strike="noStrike" kern="1200" cap="none" spc="0" normalizeH="0" baseline="0" noProof="0" dirty="0">
              <a:ln>
                <a:noFill/>
              </a:ln>
              <a:solidFill>
                <a:schemeClr val="bg1"/>
              </a:solidFill>
              <a:effectLst/>
              <a:uLnTx/>
              <a:uFillTx/>
              <a:latin typeface="Segoe Script" pitchFamily="34" charset="0"/>
              <a:ea typeface="+mj-ea"/>
              <a:cs typeface="+mj-cs"/>
            </a:endParaRPr>
          </a:p>
        </p:txBody>
      </p:sp>
      <p:sp>
        <p:nvSpPr>
          <p:cNvPr id="4" name="ZoneTexte 3"/>
          <p:cNvSpPr txBox="1"/>
          <p:nvPr/>
        </p:nvSpPr>
        <p:spPr>
          <a:xfrm>
            <a:off x="251520" y="5962054"/>
            <a:ext cx="8568952" cy="646331"/>
          </a:xfrm>
          <a:prstGeom prst="rect">
            <a:avLst/>
          </a:prstGeom>
          <a:noFill/>
        </p:spPr>
        <p:txBody>
          <a:bodyPr wrap="square" rtlCol="0">
            <a:spAutoFit/>
          </a:bodyPr>
          <a:lstStyle/>
          <a:p>
            <a:r>
              <a:rPr lang="fr-FR" dirty="0" smtClean="0">
                <a:latin typeface="Parade" pitchFamily="66" charset="0"/>
              </a:rPr>
              <a:t>Là où j’étais ils ont l’habitude de commencer par une salade de concombres, carottes, betteraves, ….</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DSC03174.JPG"/>
          <p:cNvPicPr>
            <a:picLocks noGrp="1" noChangeAspect="1"/>
          </p:cNvPicPr>
          <p:nvPr isPhoto="1"/>
        </p:nvPicPr>
        <p:blipFill>
          <a:blip r:embed="rId2" cstate="print">
            <a:lum/>
          </a:blip>
          <a:stretch>
            <a:fillRect/>
          </a:stretch>
        </p:blipFill>
        <p:spPr>
          <a:xfrm>
            <a:off x="0" y="857250"/>
            <a:ext cx="9144000" cy="5141913"/>
          </a:xfrm>
          <a:prstGeom prst="rect">
            <a:avLst/>
          </a:prstGeom>
          <a:noFill/>
          <a:ln>
            <a:noFill/>
          </a:ln>
        </p:spPr>
      </p:pic>
      <p:sp>
        <p:nvSpPr>
          <p:cNvPr id="3" name="Titre 1"/>
          <p:cNvSpPr txBox="1">
            <a:spLocks/>
          </p:cNvSpPr>
          <p:nvPr/>
        </p:nvSpPr>
        <p:spPr>
          <a:xfrm>
            <a:off x="457200" y="274638"/>
            <a:ext cx="8229600" cy="1143000"/>
          </a:xfrm>
          <a:prstGeom prst="rect">
            <a:avLst/>
          </a:prstGeom>
        </p:spPr>
        <p:txBody>
          <a:bodyP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fr-FR" sz="2800" b="1" i="0" u="none" strike="noStrike" kern="1200" cap="none" spc="0" normalizeH="0" baseline="0" noProof="0" dirty="0" smtClean="0">
                <a:ln>
                  <a:noFill/>
                </a:ln>
                <a:solidFill>
                  <a:schemeClr val="bg1"/>
                </a:solidFill>
                <a:effectLst/>
                <a:uLnTx/>
                <a:uFillTx/>
                <a:latin typeface="Segoe Script" pitchFamily="34" charset="0"/>
                <a:ea typeface="+mj-ea"/>
                <a:cs typeface="+mj-cs"/>
              </a:rPr>
              <a:t>Déjeuner et Dîner : Chappattis</a:t>
            </a:r>
            <a:endParaRPr kumimoji="0" lang="fr-FR" sz="2800" b="1" i="0" u="none" strike="noStrike" kern="1200" cap="none" spc="0" normalizeH="0" baseline="0" noProof="0" dirty="0">
              <a:ln>
                <a:noFill/>
              </a:ln>
              <a:solidFill>
                <a:schemeClr val="bg1"/>
              </a:solidFill>
              <a:effectLst/>
              <a:uLnTx/>
              <a:uFillTx/>
              <a:latin typeface="Segoe Script" pitchFamily="34" charset="0"/>
              <a:ea typeface="+mj-ea"/>
              <a:cs typeface="+mj-cs"/>
            </a:endParaRPr>
          </a:p>
        </p:txBody>
      </p:sp>
      <p:sp>
        <p:nvSpPr>
          <p:cNvPr id="4" name="ZoneTexte 3"/>
          <p:cNvSpPr txBox="1"/>
          <p:nvPr/>
        </p:nvSpPr>
        <p:spPr>
          <a:xfrm>
            <a:off x="251520" y="5962054"/>
            <a:ext cx="8568952" cy="923330"/>
          </a:xfrm>
          <a:prstGeom prst="rect">
            <a:avLst/>
          </a:prstGeom>
          <a:noFill/>
        </p:spPr>
        <p:txBody>
          <a:bodyPr wrap="square" rtlCol="0">
            <a:spAutoFit/>
          </a:bodyPr>
          <a:lstStyle/>
          <a:p>
            <a:r>
              <a:rPr lang="fr-FR" dirty="0" smtClean="0">
                <a:latin typeface="Parade" pitchFamily="66" charset="0"/>
              </a:rPr>
              <a:t>Après, on retrouve toujours le traditionnel Chappattis. Une grosse crêpe de farine de blé, on y découpe des bouts qui nous servent à manger la suite sans trop se salir les doigts.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DSC03177.JPG"/>
          <p:cNvPicPr>
            <a:picLocks noGrp="1" noChangeAspect="1"/>
          </p:cNvPicPr>
          <p:nvPr isPhoto="1"/>
        </p:nvPicPr>
        <p:blipFill>
          <a:blip r:embed="rId2" cstate="print">
            <a:lum/>
          </a:blip>
          <a:stretch>
            <a:fillRect/>
          </a:stretch>
        </p:blipFill>
        <p:spPr>
          <a:xfrm>
            <a:off x="0" y="857250"/>
            <a:ext cx="9144000" cy="5141913"/>
          </a:xfrm>
          <a:prstGeom prst="rect">
            <a:avLst/>
          </a:prstGeom>
          <a:noFill/>
          <a:ln>
            <a:noFill/>
          </a:ln>
        </p:spPr>
      </p:pic>
      <p:sp>
        <p:nvSpPr>
          <p:cNvPr id="3" name="Titre 1"/>
          <p:cNvSpPr txBox="1">
            <a:spLocks/>
          </p:cNvSpPr>
          <p:nvPr/>
        </p:nvSpPr>
        <p:spPr>
          <a:xfrm>
            <a:off x="457200" y="274638"/>
            <a:ext cx="8229600" cy="1143000"/>
          </a:xfrm>
          <a:prstGeom prst="rect">
            <a:avLst/>
          </a:prstGeom>
        </p:spPr>
        <p:txBody>
          <a:bodyP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fr-FR" sz="2800" b="1" i="0" u="none" strike="noStrike" kern="1200" cap="none" spc="0" normalizeH="0" baseline="0" noProof="0" dirty="0" smtClean="0">
                <a:ln>
                  <a:noFill/>
                </a:ln>
                <a:solidFill>
                  <a:schemeClr val="bg1"/>
                </a:solidFill>
                <a:effectLst/>
                <a:uLnTx/>
                <a:uFillTx/>
                <a:latin typeface="Segoe Script" pitchFamily="34" charset="0"/>
                <a:ea typeface="+mj-ea"/>
                <a:cs typeface="+mj-cs"/>
              </a:rPr>
              <a:t>Déjeuner et Dîner : </a:t>
            </a:r>
            <a:r>
              <a:rPr kumimoji="0" lang="fr-FR" sz="2800" b="1" i="0" u="none" strike="noStrike" kern="1200" cap="none" spc="0" normalizeH="0" baseline="0" noProof="0" dirty="0" err="1" smtClean="0">
                <a:ln>
                  <a:noFill/>
                </a:ln>
                <a:solidFill>
                  <a:schemeClr val="bg1"/>
                </a:solidFill>
                <a:effectLst/>
                <a:uLnTx/>
                <a:uFillTx/>
                <a:latin typeface="Segoe Script" pitchFamily="34" charset="0"/>
                <a:ea typeface="+mj-ea"/>
                <a:cs typeface="+mj-cs"/>
              </a:rPr>
              <a:t>Vegetable</a:t>
            </a:r>
            <a:endParaRPr kumimoji="0" lang="fr-FR" sz="2800" b="1" i="0" u="none" strike="noStrike" kern="1200" cap="none" spc="0" normalizeH="0" baseline="0" noProof="0" dirty="0">
              <a:ln>
                <a:noFill/>
              </a:ln>
              <a:solidFill>
                <a:schemeClr val="bg1"/>
              </a:solidFill>
              <a:effectLst/>
              <a:uLnTx/>
              <a:uFillTx/>
              <a:latin typeface="Segoe Script" pitchFamily="34" charset="0"/>
              <a:ea typeface="+mj-ea"/>
              <a:cs typeface="+mj-cs"/>
            </a:endParaRPr>
          </a:p>
        </p:txBody>
      </p:sp>
      <p:sp>
        <p:nvSpPr>
          <p:cNvPr id="4" name="ZoneTexte 3"/>
          <p:cNvSpPr txBox="1"/>
          <p:nvPr/>
        </p:nvSpPr>
        <p:spPr>
          <a:xfrm>
            <a:off x="251520" y="5962054"/>
            <a:ext cx="8568952" cy="646331"/>
          </a:xfrm>
          <a:prstGeom prst="rect">
            <a:avLst/>
          </a:prstGeom>
          <a:noFill/>
        </p:spPr>
        <p:txBody>
          <a:bodyPr wrap="square" rtlCol="0">
            <a:spAutoFit/>
          </a:bodyPr>
          <a:lstStyle/>
          <a:p>
            <a:r>
              <a:rPr lang="fr-FR" dirty="0" smtClean="0">
                <a:latin typeface="Parade" pitchFamily="66" charset="0"/>
              </a:rPr>
              <a:t>Epinards au « </a:t>
            </a:r>
            <a:r>
              <a:rPr lang="fr-FR" dirty="0" err="1" smtClean="0">
                <a:latin typeface="Parade" pitchFamily="66" charset="0"/>
              </a:rPr>
              <a:t>bitten</a:t>
            </a:r>
            <a:r>
              <a:rPr lang="fr-FR" dirty="0" smtClean="0">
                <a:latin typeface="Parade" pitchFamily="66" charset="0"/>
              </a:rPr>
              <a:t> </a:t>
            </a:r>
            <a:r>
              <a:rPr lang="fr-FR" dirty="0" err="1" smtClean="0">
                <a:latin typeface="Parade" pitchFamily="66" charset="0"/>
              </a:rPr>
              <a:t>rice</a:t>
            </a:r>
            <a:r>
              <a:rPr lang="fr-FR" dirty="0" smtClean="0">
                <a:latin typeface="Parade" pitchFamily="66" charset="0"/>
              </a:rPr>
              <a:t> », oignon au curry, mijoté de légumes qu’on mange donc avec le chappattis.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DSC03141.JPG"/>
          <p:cNvPicPr>
            <a:picLocks noGrp="1" noChangeAspect="1"/>
          </p:cNvPicPr>
          <p:nvPr isPhoto="1"/>
        </p:nvPicPr>
        <p:blipFill>
          <a:blip r:embed="rId2" cstate="print">
            <a:lum/>
          </a:blip>
          <a:stretch>
            <a:fillRect/>
          </a:stretch>
        </p:blipFill>
        <p:spPr>
          <a:xfrm>
            <a:off x="0" y="857250"/>
            <a:ext cx="9144000" cy="5141913"/>
          </a:xfrm>
          <a:prstGeom prst="rect">
            <a:avLst/>
          </a:prstGeom>
          <a:noFill/>
          <a:ln>
            <a:noFill/>
          </a:ln>
        </p:spPr>
      </p:pic>
      <p:sp>
        <p:nvSpPr>
          <p:cNvPr id="3" name="Titre 1"/>
          <p:cNvSpPr txBox="1">
            <a:spLocks/>
          </p:cNvSpPr>
          <p:nvPr/>
        </p:nvSpPr>
        <p:spPr>
          <a:xfrm>
            <a:off x="457200" y="274638"/>
            <a:ext cx="8229600" cy="1143000"/>
          </a:xfrm>
          <a:prstGeom prst="rect">
            <a:avLst/>
          </a:prstGeom>
        </p:spPr>
        <p:txBody>
          <a:bodyP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fr-FR" sz="2800" b="1" i="0" u="none" strike="noStrike" kern="1200" cap="none" spc="0" normalizeH="0" baseline="0" noProof="0" dirty="0" smtClean="0">
                <a:ln>
                  <a:noFill/>
                </a:ln>
                <a:solidFill>
                  <a:schemeClr val="bg1"/>
                </a:solidFill>
                <a:effectLst/>
                <a:uLnTx/>
                <a:uFillTx/>
                <a:latin typeface="Segoe Script" pitchFamily="34" charset="0"/>
                <a:ea typeface="+mj-ea"/>
                <a:cs typeface="+mj-cs"/>
              </a:rPr>
              <a:t>Déjeuner et Dîner : </a:t>
            </a:r>
            <a:r>
              <a:rPr kumimoji="0" lang="fr-FR" sz="2800" b="1" i="0" u="none" strike="noStrike" kern="1200" cap="none" spc="0" normalizeH="0" baseline="0" noProof="0" dirty="0" err="1" smtClean="0">
                <a:ln>
                  <a:noFill/>
                </a:ln>
                <a:solidFill>
                  <a:schemeClr val="bg1"/>
                </a:solidFill>
                <a:effectLst/>
                <a:uLnTx/>
                <a:uFillTx/>
                <a:latin typeface="Segoe Script" pitchFamily="34" charset="0"/>
                <a:ea typeface="+mj-ea"/>
                <a:cs typeface="+mj-cs"/>
              </a:rPr>
              <a:t>Chicken</a:t>
            </a:r>
            <a:r>
              <a:rPr kumimoji="0" lang="fr-FR" sz="2800" b="1" i="0" u="none" strike="noStrike" kern="1200" cap="none" spc="0" normalizeH="0" baseline="0" noProof="0" dirty="0" smtClean="0">
                <a:ln>
                  <a:noFill/>
                </a:ln>
                <a:solidFill>
                  <a:schemeClr val="bg1"/>
                </a:solidFill>
                <a:effectLst/>
                <a:uLnTx/>
                <a:uFillTx/>
                <a:latin typeface="Segoe Script" pitchFamily="34" charset="0"/>
                <a:ea typeface="+mj-ea"/>
                <a:cs typeface="+mj-cs"/>
              </a:rPr>
              <a:t> Chili</a:t>
            </a:r>
            <a:endParaRPr kumimoji="0" lang="fr-FR" sz="2800" b="1" i="0" u="none" strike="noStrike" kern="1200" cap="none" spc="0" normalizeH="0" baseline="0" noProof="0" dirty="0">
              <a:ln>
                <a:noFill/>
              </a:ln>
              <a:solidFill>
                <a:schemeClr val="bg1"/>
              </a:solidFill>
              <a:effectLst/>
              <a:uLnTx/>
              <a:uFillTx/>
              <a:latin typeface="Segoe Script" pitchFamily="34" charset="0"/>
              <a:ea typeface="+mj-ea"/>
              <a:cs typeface="+mj-cs"/>
            </a:endParaRPr>
          </a:p>
        </p:txBody>
      </p:sp>
      <p:sp>
        <p:nvSpPr>
          <p:cNvPr id="4" name="ZoneTexte 3"/>
          <p:cNvSpPr txBox="1"/>
          <p:nvPr/>
        </p:nvSpPr>
        <p:spPr>
          <a:xfrm>
            <a:off x="251520" y="5962054"/>
            <a:ext cx="8568952" cy="369332"/>
          </a:xfrm>
          <a:prstGeom prst="rect">
            <a:avLst/>
          </a:prstGeom>
          <a:noFill/>
        </p:spPr>
        <p:txBody>
          <a:bodyPr wrap="square" rtlCol="0">
            <a:spAutoFit/>
          </a:bodyPr>
          <a:lstStyle/>
          <a:p>
            <a:r>
              <a:rPr lang="fr-FR" dirty="0" smtClean="0">
                <a:latin typeface="Parade" pitchFamily="66" charset="0"/>
              </a:rPr>
              <a:t>En plat de résistance, on peut trouver du poulet aux poivrons …</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APDV0001.JPG"/>
          <p:cNvPicPr>
            <a:picLocks noGrp="1" noChangeAspect="1"/>
          </p:cNvPicPr>
          <p:nvPr isPhoto="1"/>
        </p:nvPicPr>
        <p:blipFill>
          <a:blip r:embed="rId2" cstate="print">
            <a:lum/>
          </a:blip>
          <a:stretch>
            <a:fillRect/>
          </a:stretch>
        </p:blipFill>
        <p:spPr>
          <a:xfrm>
            <a:off x="0" y="857250"/>
            <a:ext cx="9144000" cy="5143500"/>
          </a:xfrm>
          <a:prstGeom prst="rect">
            <a:avLst/>
          </a:prstGeom>
          <a:noFill/>
          <a:ln>
            <a:noFill/>
          </a:ln>
        </p:spPr>
      </p:pic>
      <p:sp>
        <p:nvSpPr>
          <p:cNvPr id="3" name="Titre 1"/>
          <p:cNvSpPr txBox="1">
            <a:spLocks/>
          </p:cNvSpPr>
          <p:nvPr/>
        </p:nvSpPr>
        <p:spPr>
          <a:xfrm>
            <a:off x="457200" y="274638"/>
            <a:ext cx="8229600" cy="1143000"/>
          </a:xfrm>
          <a:prstGeom prst="rect">
            <a:avLst/>
          </a:prstGeom>
        </p:spPr>
        <p:txBody>
          <a:bodyP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fr-FR" sz="2800" b="1" i="0" u="none" strike="noStrike" kern="1200" cap="none" spc="0" normalizeH="0" baseline="0" noProof="0" dirty="0" err="1" smtClean="0">
                <a:ln>
                  <a:noFill/>
                </a:ln>
                <a:solidFill>
                  <a:schemeClr val="bg1"/>
                </a:solidFill>
                <a:effectLst/>
                <a:uLnTx/>
                <a:uFillTx/>
                <a:latin typeface="Segoe Script" pitchFamily="34" charset="0"/>
                <a:ea typeface="+mj-ea"/>
                <a:cs typeface="+mj-cs"/>
              </a:rPr>
              <a:t>Petit-Déjeuner</a:t>
            </a:r>
            <a:r>
              <a:rPr kumimoji="0" lang="fr-FR" sz="2800" b="1" i="0" u="none" strike="noStrike" kern="1200" cap="none" spc="0" normalizeH="0" baseline="0" noProof="0" dirty="0" smtClean="0">
                <a:ln>
                  <a:noFill/>
                </a:ln>
                <a:solidFill>
                  <a:schemeClr val="bg1"/>
                </a:solidFill>
                <a:effectLst/>
                <a:uLnTx/>
                <a:uFillTx/>
                <a:latin typeface="Segoe Script" pitchFamily="34" charset="0"/>
                <a:ea typeface="+mj-ea"/>
                <a:cs typeface="+mj-cs"/>
              </a:rPr>
              <a:t> : </a:t>
            </a:r>
            <a:r>
              <a:rPr kumimoji="0" lang="fr-FR" sz="2800" b="1" i="0" u="none" strike="noStrike" kern="1200" cap="none" spc="0" normalizeH="0" baseline="0" noProof="0" dirty="0" err="1" smtClean="0">
                <a:ln>
                  <a:noFill/>
                </a:ln>
                <a:solidFill>
                  <a:schemeClr val="bg1"/>
                </a:solidFill>
                <a:effectLst/>
                <a:uLnTx/>
                <a:uFillTx/>
                <a:latin typeface="Segoe Script" pitchFamily="34" charset="0"/>
                <a:ea typeface="+mj-ea"/>
                <a:cs typeface="+mj-cs"/>
              </a:rPr>
              <a:t>Chouda</a:t>
            </a:r>
            <a:endParaRPr kumimoji="0" lang="fr-FR" sz="2800" b="1" i="0" u="none" strike="noStrike" kern="1200" cap="none" spc="0" normalizeH="0" baseline="0" noProof="0" dirty="0">
              <a:ln>
                <a:noFill/>
              </a:ln>
              <a:solidFill>
                <a:schemeClr val="bg1"/>
              </a:solidFill>
              <a:effectLst/>
              <a:uLnTx/>
              <a:uFillTx/>
              <a:latin typeface="Segoe Script" pitchFamily="34" charset="0"/>
              <a:ea typeface="+mj-ea"/>
              <a:cs typeface="+mj-cs"/>
            </a:endParaRPr>
          </a:p>
        </p:txBody>
      </p:sp>
      <p:sp>
        <p:nvSpPr>
          <p:cNvPr id="4" name="ZoneTexte 3"/>
          <p:cNvSpPr txBox="1"/>
          <p:nvPr/>
        </p:nvSpPr>
        <p:spPr>
          <a:xfrm>
            <a:off x="251520" y="6093296"/>
            <a:ext cx="6912768" cy="369332"/>
          </a:xfrm>
          <a:prstGeom prst="rect">
            <a:avLst/>
          </a:prstGeom>
          <a:noFill/>
        </p:spPr>
        <p:txBody>
          <a:bodyPr wrap="square" rtlCol="0">
            <a:spAutoFit/>
          </a:bodyPr>
          <a:lstStyle/>
          <a:p>
            <a:r>
              <a:rPr lang="fr-FR" dirty="0" smtClean="0">
                <a:latin typeface="Parade" pitchFamily="66" charset="0"/>
              </a:rPr>
              <a:t>Les céréales indiennes, moins sucrées mais plus épicées</a:t>
            </a:r>
            <a:endParaRPr lang="fr-FR" dirty="0">
              <a:latin typeface="Parade" pitchFamily="66"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APDV6242.JPG"/>
          <p:cNvPicPr>
            <a:picLocks noGrp="1" noChangeAspect="1"/>
          </p:cNvPicPr>
          <p:nvPr isPhoto="1"/>
        </p:nvPicPr>
        <p:blipFill>
          <a:blip r:embed="rId2" cstate="print">
            <a:lum/>
          </a:blip>
          <a:stretch>
            <a:fillRect/>
          </a:stretch>
        </p:blipFill>
        <p:spPr>
          <a:xfrm>
            <a:off x="0" y="857250"/>
            <a:ext cx="9144000" cy="5143500"/>
          </a:xfrm>
          <a:prstGeom prst="rect">
            <a:avLst/>
          </a:prstGeom>
          <a:noFill/>
          <a:ln>
            <a:noFill/>
          </a:ln>
        </p:spPr>
      </p:pic>
      <p:sp>
        <p:nvSpPr>
          <p:cNvPr id="3" name="Titre 1"/>
          <p:cNvSpPr txBox="1">
            <a:spLocks/>
          </p:cNvSpPr>
          <p:nvPr/>
        </p:nvSpPr>
        <p:spPr>
          <a:xfrm>
            <a:off x="457200" y="274638"/>
            <a:ext cx="8229600" cy="1143000"/>
          </a:xfrm>
          <a:prstGeom prst="rect">
            <a:avLst/>
          </a:prstGeom>
        </p:spPr>
        <p:txBody>
          <a:bodyP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fr-FR" sz="2800" b="1" i="0" u="none" strike="noStrike" kern="1200" cap="none" spc="0" normalizeH="0" baseline="0" noProof="0" dirty="0" smtClean="0">
                <a:ln>
                  <a:noFill/>
                </a:ln>
                <a:solidFill>
                  <a:schemeClr val="bg1"/>
                </a:solidFill>
                <a:effectLst/>
                <a:uLnTx/>
                <a:uFillTx/>
                <a:latin typeface="Segoe Script" pitchFamily="34" charset="0"/>
                <a:ea typeface="+mj-ea"/>
                <a:cs typeface="+mj-cs"/>
              </a:rPr>
              <a:t>Déjeuner et Dîner : </a:t>
            </a:r>
            <a:r>
              <a:rPr kumimoji="0" lang="fr-FR" sz="2800" b="1" i="0" u="none" strike="noStrike" kern="1200" cap="none" spc="0" normalizeH="0" baseline="0" noProof="0" dirty="0" err="1" smtClean="0">
                <a:ln>
                  <a:noFill/>
                </a:ln>
                <a:solidFill>
                  <a:schemeClr val="bg1"/>
                </a:solidFill>
                <a:effectLst/>
                <a:uLnTx/>
                <a:uFillTx/>
                <a:latin typeface="Segoe Script" pitchFamily="34" charset="0"/>
                <a:ea typeface="+mj-ea"/>
                <a:cs typeface="+mj-cs"/>
              </a:rPr>
              <a:t>Chicken</a:t>
            </a:r>
            <a:r>
              <a:rPr kumimoji="0" lang="fr-FR" sz="2800" b="1" i="0" u="none" strike="noStrike" kern="1200" cap="none" spc="0" normalizeH="0" baseline="0" noProof="0" dirty="0" smtClean="0">
                <a:ln>
                  <a:noFill/>
                </a:ln>
                <a:solidFill>
                  <a:schemeClr val="bg1"/>
                </a:solidFill>
                <a:effectLst/>
                <a:uLnTx/>
                <a:uFillTx/>
                <a:latin typeface="Segoe Script" pitchFamily="34" charset="0"/>
                <a:ea typeface="+mj-ea"/>
                <a:cs typeface="+mj-cs"/>
              </a:rPr>
              <a:t> </a:t>
            </a:r>
            <a:r>
              <a:rPr kumimoji="0" lang="fr-FR" sz="2800" b="1" i="0" u="none" strike="noStrike" kern="1200" cap="none" spc="0" normalizeH="0" baseline="0" noProof="0" dirty="0" err="1" smtClean="0">
                <a:ln>
                  <a:noFill/>
                </a:ln>
                <a:solidFill>
                  <a:schemeClr val="bg1"/>
                </a:solidFill>
                <a:effectLst/>
                <a:uLnTx/>
                <a:uFillTx/>
                <a:latin typeface="Segoe Script" pitchFamily="34" charset="0"/>
                <a:ea typeface="+mj-ea"/>
                <a:cs typeface="+mj-cs"/>
              </a:rPr>
              <a:t>fried</a:t>
            </a:r>
            <a:endParaRPr kumimoji="0" lang="fr-FR" sz="2800" b="1" i="0" u="none" strike="noStrike" kern="1200" cap="none" spc="0" normalizeH="0" baseline="0" noProof="0" dirty="0">
              <a:ln>
                <a:noFill/>
              </a:ln>
              <a:solidFill>
                <a:schemeClr val="bg1"/>
              </a:solidFill>
              <a:effectLst/>
              <a:uLnTx/>
              <a:uFillTx/>
              <a:latin typeface="Segoe Script" pitchFamily="34" charset="0"/>
              <a:ea typeface="+mj-ea"/>
              <a:cs typeface="+mj-cs"/>
            </a:endParaRPr>
          </a:p>
        </p:txBody>
      </p:sp>
      <p:sp>
        <p:nvSpPr>
          <p:cNvPr id="4" name="ZoneTexte 3"/>
          <p:cNvSpPr txBox="1"/>
          <p:nvPr/>
        </p:nvSpPr>
        <p:spPr>
          <a:xfrm>
            <a:off x="251520" y="5962054"/>
            <a:ext cx="8568952" cy="369332"/>
          </a:xfrm>
          <a:prstGeom prst="rect">
            <a:avLst/>
          </a:prstGeom>
          <a:noFill/>
        </p:spPr>
        <p:txBody>
          <a:bodyPr wrap="square" rtlCol="0">
            <a:spAutoFit/>
          </a:bodyPr>
          <a:lstStyle/>
          <a:p>
            <a:r>
              <a:rPr lang="fr-FR" dirty="0" smtClean="0">
                <a:latin typeface="Parade" pitchFamily="66" charset="0"/>
              </a:rPr>
              <a:t>… du poulet grillé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APDV6244.JPG"/>
          <p:cNvPicPr>
            <a:picLocks noGrp="1" noChangeAspect="1"/>
          </p:cNvPicPr>
          <p:nvPr isPhoto="1"/>
        </p:nvPicPr>
        <p:blipFill>
          <a:blip r:embed="rId2" cstate="print">
            <a:lum/>
          </a:blip>
          <a:stretch>
            <a:fillRect/>
          </a:stretch>
        </p:blipFill>
        <p:spPr>
          <a:xfrm>
            <a:off x="0" y="857250"/>
            <a:ext cx="9144000" cy="5143500"/>
          </a:xfrm>
          <a:prstGeom prst="rect">
            <a:avLst/>
          </a:prstGeom>
          <a:noFill/>
          <a:ln>
            <a:noFill/>
          </a:ln>
        </p:spPr>
      </p:pic>
      <p:sp>
        <p:nvSpPr>
          <p:cNvPr id="3" name="Titre 1"/>
          <p:cNvSpPr txBox="1">
            <a:spLocks/>
          </p:cNvSpPr>
          <p:nvPr/>
        </p:nvSpPr>
        <p:spPr>
          <a:xfrm>
            <a:off x="457200" y="274638"/>
            <a:ext cx="8229600" cy="1143000"/>
          </a:xfrm>
          <a:prstGeom prst="rect">
            <a:avLst/>
          </a:prstGeom>
        </p:spPr>
        <p:txBody>
          <a:bodyP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fr-FR" sz="2800" b="1" i="0" u="none" strike="noStrike" kern="1200" cap="none" spc="0" normalizeH="0" baseline="0" noProof="0" dirty="0" smtClean="0">
                <a:ln>
                  <a:noFill/>
                </a:ln>
                <a:solidFill>
                  <a:schemeClr val="bg1"/>
                </a:solidFill>
                <a:effectLst/>
                <a:uLnTx/>
                <a:uFillTx/>
                <a:latin typeface="Segoe Script" pitchFamily="34" charset="0"/>
                <a:ea typeface="+mj-ea"/>
                <a:cs typeface="+mj-cs"/>
              </a:rPr>
              <a:t>Déjeuner et Dîner : Fish </a:t>
            </a:r>
            <a:r>
              <a:rPr kumimoji="0" lang="fr-FR" sz="2800" b="1" i="0" u="none" strike="noStrike" kern="1200" cap="none" spc="0" normalizeH="0" baseline="0" noProof="0" dirty="0" err="1" smtClean="0">
                <a:ln>
                  <a:noFill/>
                </a:ln>
                <a:solidFill>
                  <a:schemeClr val="bg1"/>
                </a:solidFill>
                <a:effectLst/>
                <a:uLnTx/>
                <a:uFillTx/>
                <a:latin typeface="Segoe Script" pitchFamily="34" charset="0"/>
                <a:ea typeface="+mj-ea"/>
                <a:cs typeface="+mj-cs"/>
              </a:rPr>
              <a:t>fried</a:t>
            </a:r>
            <a:endParaRPr kumimoji="0" lang="fr-FR" sz="2800" b="1" i="0" u="none" strike="noStrike" kern="1200" cap="none" spc="0" normalizeH="0" baseline="0" noProof="0" dirty="0">
              <a:ln>
                <a:noFill/>
              </a:ln>
              <a:solidFill>
                <a:schemeClr val="bg1"/>
              </a:solidFill>
              <a:effectLst/>
              <a:uLnTx/>
              <a:uFillTx/>
              <a:latin typeface="Segoe Script" pitchFamily="34" charset="0"/>
              <a:ea typeface="+mj-ea"/>
              <a:cs typeface="+mj-cs"/>
            </a:endParaRPr>
          </a:p>
        </p:txBody>
      </p:sp>
      <p:sp>
        <p:nvSpPr>
          <p:cNvPr id="4" name="ZoneTexte 3"/>
          <p:cNvSpPr txBox="1"/>
          <p:nvPr/>
        </p:nvSpPr>
        <p:spPr>
          <a:xfrm>
            <a:off x="251520" y="5962054"/>
            <a:ext cx="8568952" cy="369332"/>
          </a:xfrm>
          <a:prstGeom prst="rect">
            <a:avLst/>
          </a:prstGeom>
          <a:noFill/>
        </p:spPr>
        <p:txBody>
          <a:bodyPr wrap="square" rtlCol="0">
            <a:spAutoFit/>
          </a:bodyPr>
          <a:lstStyle/>
          <a:p>
            <a:r>
              <a:rPr lang="fr-FR" dirty="0" smtClean="0">
                <a:latin typeface="Parade" pitchFamily="66" charset="0"/>
              </a:rPr>
              <a:t>… du poisson grillé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DSC03178.JPG"/>
          <p:cNvPicPr>
            <a:picLocks noGrp="1" noChangeAspect="1"/>
          </p:cNvPicPr>
          <p:nvPr isPhoto="1"/>
        </p:nvPicPr>
        <p:blipFill>
          <a:blip r:embed="rId2" cstate="print">
            <a:lum/>
          </a:blip>
          <a:stretch>
            <a:fillRect/>
          </a:stretch>
        </p:blipFill>
        <p:spPr>
          <a:xfrm>
            <a:off x="0" y="857250"/>
            <a:ext cx="9144000" cy="5141913"/>
          </a:xfrm>
          <a:prstGeom prst="rect">
            <a:avLst/>
          </a:prstGeom>
          <a:noFill/>
          <a:ln>
            <a:noFill/>
          </a:ln>
        </p:spPr>
      </p:pic>
      <p:sp>
        <p:nvSpPr>
          <p:cNvPr id="3" name="Titre 1"/>
          <p:cNvSpPr txBox="1">
            <a:spLocks/>
          </p:cNvSpPr>
          <p:nvPr/>
        </p:nvSpPr>
        <p:spPr>
          <a:xfrm>
            <a:off x="457200" y="274638"/>
            <a:ext cx="8229600" cy="1143000"/>
          </a:xfrm>
          <a:prstGeom prst="rect">
            <a:avLst/>
          </a:prstGeom>
        </p:spPr>
        <p:txBody>
          <a:bodyP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fr-FR" sz="2800" b="1" i="0" u="none" strike="noStrike" kern="1200" cap="none" spc="0" normalizeH="0" baseline="0" noProof="0" dirty="0" smtClean="0">
                <a:ln>
                  <a:noFill/>
                </a:ln>
                <a:solidFill>
                  <a:schemeClr val="bg1"/>
                </a:solidFill>
                <a:effectLst/>
                <a:uLnTx/>
                <a:uFillTx/>
                <a:latin typeface="Segoe Script" pitchFamily="34" charset="0"/>
                <a:ea typeface="+mj-ea"/>
                <a:cs typeface="+mj-cs"/>
              </a:rPr>
              <a:t>Déjeuner et Dîner : Fish Dale</a:t>
            </a:r>
            <a:endParaRPr kumimoji="0" lang="fr-FR" sz="2800" b="1" i="0" u="none" strike="noStrike" kern="1200" cap="none" spc="0" normalizeH="0" baseline="0" noProof="0" dirty="0">
              <a:ln>
                <a:noFill/>
              </a:ln>
              <a:solidFill>
                <a:schemeClr val="bg1"/>
              </a:solidFill>
              <a:effectLst/>
              <a:uLnTx/>
              <a:uFillTx/>
              <a:latin typeface="Segoe Script" pitchFamily="34" charset="0"/>
              <a:ea typeface="+mj-ea"/>
              <a:cs typeface="+mj-cs"/>
            </a:endParaRPr>
          </a:p>
        </p:txBody>
      </p:sp>
      <p:sp>
        <p:nvSpPr>
          <p:cNvPr id="4" name="ZoneTexte 3"/>
          <p:cNvSpPr txBox="1"/>
          <p:nvPr/>
        </p:nvSpPr>
        <p:spPr>
          <a:xfrm>
            <a:off x="251520" y="5962054"/>
            <a:ext cx="8568952" cy="923330"/>
          </a:xfrm>
          <a:prstGeom prst="rect">
            <a:avLst/>
          </a:prstGeom>
          <a:noFill/>
        </p:spPr>
        <p:txBody>
          <a:bodyPr wrap="square" rtlCol="0">
            <a:spAutoFit/>
          </a:bodyPr>
          <a:lstStyle/>
          <a:p>
            <a:r>
              <a:rPr lang="fr-FR" dirty="0" smtClean="0">
                <a:latin typeface="Parade" pitchFamily="66" charset="0"/>
              </a:rPr>
              <a:t>Le « </a:t>
            </a:r>
            <a:r>
              <a:rPr lang="fr-FR" dirty="0" err="1" smtClean="0">
                <a:latin typeface="Parade" pitchFamily="66" charset="0"/>
              </a:rPr>
              <a:t>dale</a:t>
            </a:r>
            <a:r>
              <a:rPr lang="fr-FR" dirty="0" smtClean="0">
                <a:latin typeface="Parade" pitchFamily="66" charset="0"/>
              </a:rPr>
              <a:t> » est une préparation de légumes épicées, la base d’un mijotée de (dans l’ordre décroissant de consommation usuelle) poulet, de poissons, de crevettes, de viande de chèvre, viande de porc et viande de bœuf (pour les catholiques)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DSC03180.JPG"/>
          <p:cNvPicPr>
            <a:picLocks noGrp="1" noChangeAspect="1"/>
          </p:cNvPicPr>
          <p:nvPr isPhoto="1"/>
        </p:nvPicPr>
        <p:blipFill>
          <a:blip r:embed="rId2" cstate="print">
            <a:lum/>
          </a:blip>
          <a:srcRect t="10804"/>
          <a:stretch>
            <a:fillRect/>
          </a:stretch>
        </p:blipFill>
        <p:spPr>
          <a:xfrm>
            <a:off x="0" y="1124744"/>
            <a:ext cx="9144000" cy="4586387"/>
          </a:xfrm>
          <a:prstGeom prst="rect">
            <a:avLst/>
          </a:prstGeom>
          <a:noFill/>
          <a:ln>
            <a:noFill/>
          </a:ln>
        </p:spPr>
      </p:pic>
      <p:sp>
        <p:nvSpPr>
          <p:cNvPr id="3" name="Titre 1"/>
          <p:cNvSpPr txBox="1">
            <a:spLocks/>
          </p:cNvSpPr>
          <p:nvPr/>
        </p:nvSpPr>
        <p:spPr>
          <a:xfrm>
            <a:off x="457200" y="274638"/>
            <a:ext cx="8229600" cy="1143000"/>
          </a:xfrm>
          <a:prstGeom prst="rect">
            <a:avLst/>
          </a:prstGeom>
        </p:spPr>
        <p:txBody>
          <a:bodyP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fr-FR" sz="2800" b="1" i="0" u="none" strike="noStrike" kern="1200" cap="none" spc="0" normalizeH="0" baseline="0" noProof="0" dirty="0" smtClean="0">
                <a:ln>
                  <a:noFill/>
                </a:ln>
                <a:solidFill>
                  <a:schemeClr val="bg1"/>
                </a:solidFill>
                <a:effectLst/>
                <a:uLnTx/>
                <a:uFillTx/>
                <a:latin typeface="Segoe Script" pitchFamily="34" charset="0"/>
                <a:ea typeface="+mj-ea"/>
                <a:cs typeface="+mj-cs"/>
              </a:rPr>
              <a:t>Déjeuner et Dîner : </a:t>
            </a:r>
            <a:r>
              <a:rPr kumimoji="0" lang="fr-FR" sz="2800" b="1" i="0" u="none" strike="noStrike" kern="1200" cap="none" spc="0" normalizeH="0" baseline="0" noProof="0" dirty="0" err="1" smtClean="0">
                <a:ln>
                  <a:noFill/>
                </a:ln>
                <a:solidFill>
                  <a:schemeClr val="bg1"/>
                </a:solidFill>
                <a:effectLst/>
                <a:uLnTx/>
                <a:uFillTx/>
                <a:latin typeface="Segoe Script" pitchFamily="34" charset="0"/>
                <a:ea typeface="+mj-ea"/>
                <a:cs typeface="+mj-cs"/>
              </a:rPr>
              <a:t>Rice</a:t>
            </a:r>
            <a:endParaRPr kumimoji="0" lang="fr-FR" sz="2800" b="1" i="0" u="none" strike="noStrike" kern="1200" cap="none" spc="0" normalizeH="0" baseline="0" noProof="0" dirty="0">
              <a:ln>
                <a:noFill/>
              </a:ln>
              <a:solidFill>
                <a:schemeClr val="bg1"/>
              </a:solidFill>
              <a:effectLst/>
              <a:uLnTx/>
              <a:uFillTx/>
              <a:latin typeface="Segoe Script" pitchFamily="34" charset="0"/>
              <a:ea typeface="+mj-ea"/>
              <a:cs typeface="+mj-cs"/>
            </a:endParaRPr>
          </a:p>
        </p:txBody>
      </p:sp>
      <p:sp>
        <p:nvSpPr>
          <p:cNvPr id="4" name="ZoneTexte 3"/>
          <p:cNvSpPr txBox="1"/>
          <p:nvPr/>
        </p:nvSpPr>
        <p:spPr>
          <a:xfrm>
            <a:off x="179512" y="5657671"/>
            <a:ext cx="8568952" cy="1200329"/>
          </a:xfrm>
          <a:prstGeom prst="rect">
            <a:avLst/>
          </a:prstGeom>
          <a:noFill/>
        </p:spPr>
        <p:txBody>
          <a:bodyPr wrap="square" rtlCol="0">
            <a:spAutoFit/>
          </a:bodyPr>
          <a:lstStyle/>
          <a:p>
            <a:r>
              <a:rPr lang="fr-FR" dirty="0" smtClean="0">
                <a:latin typeface="Parade" pitchFamily="66" charset="0"/>
              </a:rPr>
              <a:t>Le riz est la base de chaque repas, il remplace notre pain ou nos pommes de terre. On commence par se servir en riz puis on le recouvre de « </a:t>
            </a:r>
            <a:r>
              <a:rPr lang="fr-FR" dirty="0" err="1" smtClean="0">
                <a:latin typeface="Parade" pitchFamily="66" charset="0"/>
              </a:rPr>
              <a:t>dale</a:t>
            </a:r>
            <a:r>
              <a:rPr lang="fr-FR" dirty="0" smtClean="0">
                <a:latin typeface="Parade" pitchFamily="66" charset="0"/>
              </a:rPr>
              <a:t> » qui va donner le goût au riz. Le « </a:t>
            </a:r>
            <a:r>
              <a:rPr lang="fr-FR" dirty="0" err="1" smtClean="0">
                <a:latin typeface="Parade" pitchFamily="66" charset="0"/>
              </a:rPr>
              <a:t>dale</a:t>
            </a:r>
            <a:r>
              <a:rPr lang="fr-FR" dirty="0" smtClean="0">
                <a:latin typeface="Parade" pitchFamily="66" charset="0"/>
              </a:rPr>
              <a:t> » permet aussi de rendre le riz gluant pour en faire des petits boules qu’on porte à la bouche quand on mange avec les mains.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DSC03184.JPG"/>
          <p:cNvPicPr>
            <a:picLocks noGrp="1" noChangeAspect="1"/>
          </p:cNvPicPr>
          <p:nvPr isPhoto="1"/>
        </p:nvPicPr>
        <p:blipFill>
          <a:blip r:embed="rId2" cstate="print">
            <a:lum/>
          </a:blip>
          <a:stretch>
            <a:fillRect/>
          </a:stretch>
        </p:blipFill>
        <p:spPr>
          <a:xfrm>
            <a:off x="0" y="857250"/>
            <a:ext cx="9144000" cy="5141913"/>
          </a:xfrm>
          <a:prstGeom prst="rect">
            <a:avLst/>
          </a:prstGeom>
          <a:noFill/>
          <a:ln>
            <a:noFill/>
          </a:ln>
        </p:spPr>
      </p:pic>
      <p:sp>
        <p:nvSpPr>
          <p:cNvPr id="3" name="Titre 1"/>
          <p:cNvSpPr txBox="1">
            <a:spLocks/>
          </p:cNvSpPr>
          <p:nvPr/>
        </p:nvSpPr>
        <p:spPr>
          <a:xfrm>
            <a:off x="457200" y="274638"/>
            <a:ext cx="8229600" cy="1143000"/>
          </a:xfrm>
          <a:prstGeom prst="rect">
            <a:avLst/>
          </a:prstGeom>
        </p:spPr>
        <p:txBody>
          <a:bodyP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fr-FR" sz="2800" b="1" i="0" u="none" strike="noStrike" kern="1200" cap="none" spc="0" normalizeH="0" baseline="0" noProof="0" dirty="0" smtClean="0">
                <a:ln>
                  <a:noFill/>
                </a:ln>
                <a:solidFill>
                  <a:schemeClr val="bg1"/>
                </a:solidFill>
                <a:effectLst/>
                <a:uLnTx/>
                <a:uFillTx/>
                <a:latin typeface="Segoe Script" pitchFamily="34" charset="0"/>
                <a:ea typeface="+mj-ea"/>
                <a:cs typeface="+mj-cs"/>
              </a:rPr>
              <a:t>16H :</a:t>
            </a:r>
            <a:r>
              <a:rPr kumimoji="0" lang="fr-FR" sz="2800" b="1" i="0" u="none" strike="noStrike" kern="1200" cap="none" spc="0" normalizeH="0" noProof="0" dirty="0" smtClean="0">
                <a:ln>
                  <a:noFill/>
                </a:ln>
                <a:solidFill>
                  <a:schemeClr val="bg1"/>
                </a:solidFill>
                <a:effectLst/>
                <a:uLnTx/>
                <a:uFillTx/>
                <a:latin typeface="Segoe Script" pitchFamily="34" charset="0"/>
                <a:ea typeface="+mj-ea"/>
                <a:cs typeface="+mj-cs"/>
              </a:rPr>
              <a:t> le Chai avec un biscuit</a:t>
            </a:r>
            <a:endParaRPr kumimoji="0" lang="fr-FR" sz="2800" b="1" i="0" u="none" strike="noStrike" kern="1200" cap="none" spc="0" normalizeH="0" baseline="0" noProof="0" dirty="0">
              <a:ln>
                <a:noFill/>
              </a:ln>
              <a:solidFill>
                <a:schemeClr val="bg1"/>
              </a:solidFill>
              <a:effectLst/>
              <a:uLnTx/>
              <a:uFillTx/>
              <a:latin typeface="Segoe Script" pitchFamily="34" charset="0"/>
              <a:ea typeface="+mj-ea"/>
              <a:cs typeface="+mj-cs"/>
            </a:endParaRPr>
          </a:p>
        </p:txBody>
      </p:sp>
      <p:sp>
        <p:nvSpPr>
          <p:cNvPr id="5" name="ZoneTexte 4"/>
          <p:cNvSpPr txBox="1"/>
          <p:nvPr/>
        </p:nvSpPr>
        <p:spPr>
          <a:xfrm>
            <a:off x="251520" y="5962054"/>
            <a:ext cx="8568952" cy="923330"/>
          </a:xfrm>
          <a:prstGeom prst="rect">
            <a:avLst/>
          </a:prstGeom>
          <a:noFill/>
        </p:spPr>
        <p:txBody>
          <a:bodyPr wrap="square" rtlCol="0">
            <a:spAutoFit/>
          </a:bodyPr>
          <a:lstStyle/>
          <a:p>
            <a:r>
              <a:rPr lang="fr-FR" dirty="0" smtClean="0">
                <a:latin typeface="Parade" pitchFamily="66" charset="0"/>
              </a:rPr>
              <a:t>De plus de conduire à gauche, ils ont aussi gardé le thé de 4h des anglais, une habitude très ancrée chez les gens rencontrés. Le matin le thé est fait avec du lait de buffle, pour le 4h, avec du lait de vache.</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D:\PHOTO\Inde\repas\DSC03333.JPG"/>
          <p:cNvPicPr>
            <a:picLocks noChangeAspect="1" noChangeArrowheads="1"/>
          </p:cNvPicPr>
          <p:nvPr/>
        </p:nvPicPr>
        <p:blipFill>
          <a:blip r:embed="rId2" cstate="print"/>
          <a:srcRect/>
          <a:stretch>
            <a:fillRect/>
          </a:stretch>
        </p:blipFill>
        <p:spPr bwMode="auto">
          <a:xfrm>
            <a:off x="0" y="836712"/>
            <a:ext cx="9222808" cy="5184576"/>
          </a:xfrm>
          <a:prstGeom prst="rect">
            <a:avLst/>
          </a:prstGeom>
          <a:noFill/>
        </p:spPr>
      </p:pic>
      <p:sp>
        <p:nvSpPr>
          <p:cNvPr id="3" name="Titre 1"/>
          <p:cNvSpPr txBox="1">
            <a:spLocks/>
          </p:cNvSpPr>
          <p:nvPr/>
        </p:nvSpPr>
        <p:spPr>
          <a:xfrm>
            <a:off x="457200" y="274638"/>
            <a:ext cx="8229600" cy="1143000"/>
          </a:xfrm>
          <a:prstGeom prst="rect">
            <a:avLst/>
          </a:prstGeom>
        </p:spPr>
        <p:txBody>
          <a:bodyPr>
            <a:normAutofit/>
          </a:bodyPr>
          <a:lstStyle/>
          <a:p>
            <a:pPr lvl="0">
              <a:spcBef>
                <a:spcPct val="0"/>
              </a:spcBef>
              <a:defRPr/>
            </a:pPr>
            <a:r>
              <a:rPr kumimoji="0" lang="fr-FR" sz="2800" b="1" i="0" u="none" strike="noStrike" kern="1200" cap="none" spc="0" normalizeH="0" baseline="0" noProof="0" dirty="0" smtClean="0">
                <a:ln>
                  <a:noFill/>
                </a:ln>
                <a:solidFill>
                  <a:schemeClr val="bg1"/>
                </a:solidFill>
                <a:effectLst/>
                <a:uLnTx/>
                <a:uFillTx/>
                <a:latin typeface="Segoe Script" pitchFamily="34" charset="0"/>
                <a:ea typeface="+mj-ea"/>
                <a:cs typeface="+mj-cs"/>
              </a:rPr>
              <a:t>16H :</a:t>
            </a:r>
            <a:r>
              <a:rPr kumimoji="0" lang="fr-FR" sz="2800" b="1" i="0" u="none" strike="noStrike" kern="1200" cap="none" spc="0" normalizeH="0" noProof="0" dirty="0" smtClean="0">
                <a:ln>
                  <a:noFill/>
                </a:ln>
                <a:solidFill>
                  <a:schemeClr val="bg1"/>
                </a:solidFill>
                <a:effectLst/>
                <a:uLnTx/>
                <a:uFillTx/>
                <a:latin typeface="Segoe Script" pitchFamily="34" charset="0"/>
                <a:ea typeface="+mj-ea"/>
                <a:cs typeface="+mj-cs"/>
              </a:rPr>
              <a:t> autres biscuits </a:t>
            </a:r>
            <a:r>
              <a:rPr lang="fr-FR" sz="2800" b="1" dirty="0" err="1" smtClean="0">
                <a:solidFill>
                  <a:schemeClr val="bg1"/>
                </a:solidFill>
                <a:latin typeface="Segoe Script" pitchFamily="34" charset="0"/>
                <a:ea typeface="+mj-ea"/>
                <a:cs typeface="+mj-cs"/>
              </a:rPr>
              <a:t>karangi</a:t>
            </a:r>
            <a:endParaRPr lang="fr-FR" sz="2800" b="1" dirty="0">
              <a:solidFill>
                <a:schemeClr val="bg1"/>
              </a:solidFill>
              <a:latin typeface="Segoe Script" pitchFamily="34" charset="0"/>
              <a:ea typeface="+mj-ea"/>
              <a:cs typeface="+mj-cs"/>
            </a:endParaRPr>
          </a:p>
        </p:txBody>
      </p:sp>
      <p:sp>
        <p:nvSpPr>
          <p:cNvPr id="4" name="ZoneTexte 3"/>
          <p:cNvSpPr txBox="1"/>
          <p:nvPr/>
        </p:nvSpPr>
        <p:spPr>
          <a:xfrm>
            <a:off x="251520" y="5962054"/>
            <a:ext cx="8568952" cy="369332"/>
          </a:xfrm>
          <a:prstGeom prst="rect">
            <a:avLst/>
          </a:prstGeom>
          <a:noFill/>
        </p:spPr>
        <p:txBody>
          <a:bodyPr wrap="square" rtlCol="0">
            <a:spAutoFit/>
          </a:bodyPr>
          <a:lstStyle/>
          <a:p>
            <a:r>
              <a:rPr lang="fr-FR" dirty="0" smtClean="0">
                <a:latin typeface="Parade" pitchFamily="66" charset="0"/>
              </a:rPr>
              <a:t>Toujours pour accompagner le thé.</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DSC03331.JPG"/>
          <p:cNvPicPr>
            <a:picLocks noChangeAspect="1"/>
          </p:cNvPicPr>
          <p:nvPr/>
        </p:nvPicPr>
        <p:blipFill>
          <a:blip r:embed="rId2" cstate="print"/>
          <a:stretch>
            <a:fillRect/>
          </a:stretch>
        </p:blipFill>
        <p:spPr>
          <a:xfrm>
            <a:off x="0" y="858397"/>
            <a:ext cx="9144000" cy="5141205"/>
          </a:xfrm>
          <a:prstGeom prst="rect">
            <a:avLst/>
          </a:prstGeom>
        </p:spPr>
      </p:pic>
      <p:sp>
        <p:nvSpPr>
          <p:cNvPr id="3" name="Titre 1"/>
          <p:cNvSpPr txBox="1">
            <a:spLocks/>
          </p:cNvSpPr>
          <p:nvPr/>
        </p:nvSpPr>
        <p:spPr>
          <a:xfrm>
            <a:off x="457200" y="274638"/>
            <a:ext cx="8229600" cy="1143000"/>
          </a:xfrm>
          <a:prstGeom prst="rect">
            <a:avLst/>
          </a:prstGeom>
        </p:spPr>
        <p:txBody>
          <a:bodyPr>
            <a:normAutofit/>
          </a:bodyPr>
          <a:lstStyle/>
          <a:p>
            <a:pPr lvl="0">
              <a:spcBef>
                <a:spcPct val="0"/>
              </a:spcBef>
              <a:defRPr/>
            </a:pPr>
            <a:r>
              <a:rPr kumimoji="0" lang="fr-FR" sz="2800" b="1" i="0" u="none" strike="noStrike" kern="1200" cap="none" spc="0" normalizeH="0" baseline="0" noProof="0" dirty="0" smtClean="0">
                <a:ln>
                  <a:noFill/>
                </a:ln>
                <a:solidFill>
                  <a:schemeClr val="bg1"/>
                </a:solidFill>
                <a:effectLst/>
                <a:uLnTx/>
                <a:uFillTx/>
                <a:latin typeface="Segoe Script" pitchFamily="34" charset="0"/>
                <a:ea typeface="+mj-ea"/>
                <a:cs typeface="+mj-cs"/>
              </a:rPr>
              <a:t>16H :</a:t>
            </a:r>
            <a:r>
              <a:rPr kumimoji="0" lang="fr-FR" sz="2800" b="1" i="0" u="none" strike="noStrike" kern="1200" cap="none" spc="0" normalizeH="0" noProof="0" dirty="0" smtClean="0">
                <a:ln>
                  <a:noFill/>
                </a:ln>
                <a:solidFill>
                  <a:schemeClr val="bg1"/>
                </a:solidFill>
                <a:effectLst/>
                <a:uLnTx/>
                <a:uFillTx/>
                <a:latin typeface="Segoe Script" pitchFamily="34" charset="0"/>
                <a:ea typeface="+mj-ea"/>
                <a:cs typeface="+mj-cs"/>
              </a:rPr>
              <a:t> autres biscuits </a:t>
            </a:r>
            <a:r>
              <a:rPr lang="fr-FR" sz="2800" b="1" dirty="0" err="1" smtClean="0">
                <a:solidFill>
                  <a:schemeClr val="bg1"/>
                </a:solidFill>
                <a:latin typeface="Segoe Script" pitchFamily="34" charset="0"/>
                <a:ea typeface="+mj-ea"/>
                <a:cs typeface="+mj-cs"/>
              </a:rPr>
              <a:t>Nankata</a:t>
            </a:r>
            <a:endParaRPr lang="fr-FR" sz="2800" b="1" dirty="0">
              <a:solidFill>
                <a:schemeClr val="bg1"/>
              </a:solidFill>
              <a:latin typeface="Segoe Script" pitchFamily="34" charset="0"/>
              <a:ea typeface="+mj-ea"/>
              <a:cs typeface="+mj-cs"/>
            </a:endParaRPr>
          </a:p>
        </p:txBody>
      </p:sp>
      <p:sp>
        <p:nvSpPr>
          <p:cNvPr id="4" name="ZoneTexte 3"/>
          <p:cNvSpPr txBox="1"/>
          <p:nvPr/>
        </p:nvSpPr>
        <p:spPr>
          <a:xfrm>
            <a:off x="251520" y="5962054"/>
            <a:ext cx="8568952" cy="369332"/>
          </a:xfrm>
          <a:prstGeom prst="rect">
            <a:avLst/>
          </a:prstGeom>
          <a:noFill/>
        </p:spPr>
        <p:txBody>
          <a:bodyPr wrap="square" rtlCol="0">
            <a:spAutoFit/>
          </a:bodyPr>
          <a:lstStyle/>
          <a:p>
            <a:r>
              <a:rPr lang="fr-FR" dirty="0" smtClean="0">
                <a:latin typeface="Parade" pitchFamily="66" charset="0"/>
              </a:rPr>
              <a:t>Toujours pour accompagner le thé. (</a:t>
            </a:r>
            <a:r>
              <a:rPr lang="fr-FR" dirty="0" err="1" smtClean="0">
                <a:latin typeface="Parade" pitchFamily="66" charset="0"/>
              </a:rPr>
              <a:t>cf</a:t>
            </a:r>
            <a:r>
              <a:rPr lang="fr-FR" dirty="0" smtClean="0">
                <a:latin typeface="Parade" pitchFamily="66" charset="0"/>
              </a:rPr>
              <a:t> recette sur le site)</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APDV0348.JPG"/>
          <p:cNvPicPr>
            <a:picLocks noGrp="1" noChangeAspect="1"/>
          </p:cNvPicPr>
          <p:nvPr isPhoto="1"/>
        </p:nvPicPr>
        <p:blipFill>
          <a:blip r:embed="rId2" cstate="print">
            <a:lum/>
          </a:blip>
          <a:stretch>
            <a:fillRect/>
          </a:stretch>
        </p:blipFill>
        <p:spPr>
          <a:xfrm>
            <a:off x="0" y="857250"/>
            <a:ext cx="9144000" cy="5143500"/>
          </a:xfrm>
          <a:prstGeom prst="rect">
            <a:avLst/>
          </a:prstGeom>
          <a:noFill/>
          <a:ln>
            <a:noFill/>
          </a:ln>
        </p:spPr>
      </p:pic>
      <p:sp>
        <p:nvSpPr>
          <p:cNvPr id="3" name="Titre 1"/>
          <p:cNvSpPr txBox="1">
            <a:spLocks/>
          </p:cNvSpPr>
          <p:nvPr/>
        </p:nvSpPr>
        <p:spPr>
          <a:xfrm>
            <a:off x="457200" y="274638"/>
            <a:ext cx="8229600" cy="1143000"/>
          </a:xfrm>
          <a:prstGeom prst="rect">
            <a:avLst/>
          </a:prstGeom>
        </p:spPr>
        <p:txBody>
          <a:bodyPr>
            <a:normAutofit/>
          </a:bodyPr>
          <a:lstStyle/>
          <a:p>
            <a:pPr lvl="0">
              <a:spcBef>
                <a:spcPct val="0"/>
              </a:spcBef>
              <a:defRPr/>
            </a:pPr>
            <a:r>
              <a:rPr kumimoji="0" lang="fr-FR" sz="2800" b="1" i="0" u="none" strike="noStrike" kern="1200" cap="none" spc="0" normalizeH="0" baseline="0" noProof="0" dirty="0" smtClean="0">
                <a:ln>
                  <a:noFill/>
                </a:ln>
                <a:solidFill>
                  <a:schemeClr val="bg1"/>
                </a:solidFill>
                <a:effectLst/>
                <a:uLnTx/>
                <a:uFillTx/>
                <a:latin typeface="Segoe Script" pitchFamily="34" charset="0"/>
                <a:ea typeface="+mj-ea"/>
                <a:cs typeface="+mj-cs"/>
              </a:rPr>
              <a:t>Au restaurant</a:t>
            </a:r>
            <a:r>
              <a:rPr kumimoji="0" lang="fr-FR" sz="2800" b="1" i="0" u="none" strike="noStrike" kern="1200" cap="none" spc="0" normalizeH="0" noProof="0" dirty="0" smtClean="0">
                <a:ln>
                  <a:noFill/>
                </a:ln>
                <a:solidFill>
                  <a:schemeClr val="bg1"/>
                </a:solidFill>
                <a:effectLst/>
                <a:uLnTx/>
                <a:uFillTx/>
                <a:latin typeface="Segoe Script" pitchFamily="34" charset="0"/>
                <a:ea typeface="+mj-ea"/>
                <a:cs typeface="+mj-cs"/>
              </a:rPr>
              <a:t> : Bouillon de poulet</a:t>
            </a:r>
            <a:endParaRPr lang="fr-FR" sz="2800" b="1" dirty="0">
              <a:solidFill>
                <a:schemeClr val="bg1"/>
              </a:solidFill>
              <a:latin typeface="Segoe Script" pitchFamily="34" charset="0"/>
              <a:ea typeface="+mj-ea"/>
              <a:cs typeface="+mj-cs"/>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APDV0390.JPG"/>
          <p:cNvPicPr>
            <a:picLocks noGrp="1" noChangeAspect="1"/>
          </p:cNvPicPr>
          <p:nvPr isPhoto="1"/>
        </p:nvPicPr>
        <p:blipFill>
          <a:blip r:embed="rId2" cstate="print">
            <a:lum/>
          </a:blip>
          <a:stretch>
            <a:fillRect/>
          </a:stretch>
        </p:blipFill>
        <p:spPr>
          <a:xfrm>
            <a:off x="0" y="857250"/>
            <a:ext cx="9144000" cy="5143500"/>
          </a:xfrm>
          <a:prstGeom prst="rect">
            <a:avLst/>
          </a:prstGeom>
          <a:noFill/>
          <a:ln>
            <a:noFill/>
          </a:ln>
        </p:spPr>
      </p:pic>
      <p:sp>
        <p:nvSpPr>
          <p:cNvPr id="3" name="Titre 1"/>
          <p:cNvSpPr txBox="1">
            <a:spLocks/>
          </p:cNvSpPr>
          <p:nvPr/>
        </p:nvSpPr>
        <p:spPr>
          <a:xfrm>
            <a:off x="457200" y="274638"/>
            <a:ext cx="8229600" cy="1143000"/>
          </a:xfrm>
          <a:prstGeom prst="rect">
            <a:avLst/>
          </a:prstGeom>
        </p:spPr>
        <p:txBody>
          <a:bodyPr>
            <a:normAutofit/>
          </a:bodyPr>
          <a:lstStyle/>
          <a:p>
            <a:pPr lvl="0">
              <a:spcBef>
                <a:spcPct val="0"/>
              </a:spcBef>
              <a:defRPr/>
            </a:pPr>
            <a:r>
              <a:rPr kumimoji="0" lang="fr-FR" sz="2800" b="1" i="0" u="none" strike="noStrike" kern="1200" cap="none" spc="0" normalizeH="0" baseline="0" noProof="0" dirty="0" smtClean="0">
                <a:ln>
                  <a:noFill/>
                </a:ln>
                <a:solidFill>
                  <a:schemeClr val="bg1"/>
                </a:solidFill>
                <a:effectLst/>
                <a:uLnTx/>
                <a:uFillTx/>
                <a:latin typeface="Segoe Script" pitchFamily="34" charset="0"/>
                <a:ea typeface="+mj-ea"/>
                <a:cs typeface="+mj-cs"/>
              </a:rPr>
              <a:t>Au restaurant</a:t>
            </a:r>
            <a:r>
              <a:rPr kumimoji="0" lang="fr-FR" sz="2800" b="1" i="0" u="none" strike="noStrike" kern="1200" cap="none" spc="0" normalizeH="0" noProof="0" dirty="0" smtClean="0">
                <a:ln>
                  <a:noFill/>
                </a:ln>
                <a:solidFill>
                  <a:schemeClr val="bg1"/>
                </a:solidFill>
                <a:effectLst/>
                <a:uLnTx/>
                <a:uFillTx/>
                <a:latin typeface="Segoe Script" pitchFamily="34" charset="0"/>
                <a:ea typeface="+mj-ea"/>
                <a:cs typeface="+mj-cs"/>
              </a:rPr>
              <a:t> : crêpe et légume</a:t>
            </a:r>
            <a:endParaRPr lang="fr-FR" sz="2800" b="1" dirty="0">
              <a:solidFill>
                <a:schemeClr val="bg1"/>
              </a:solidFill>
              <a:latin typeface="Segoe Script" pitchFamily="34" charset="0"/>
              <a:ea typeface="+mj-ea"/>
              <a:cs typeface="+mj-cs"/>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DSC02565.JPG"/>
          <p:cNvPicPr>
            <a:picLocks noGrp="1" noChangeAspect="1"/>
          </p:cNvPicPr>
          <p:nvPr isPhoto="1"/>
        </p:nvPicPr>
        <p:blipFill>
          <a:blip r:embed="rId2" cstate="print">
            <a:lum/>
          </a:blip>
          <a:stretch>
            <a:fillRect/>
          </a:stretch>
        </p:blipFill>
        <p:spPr>
          <a:xfrm>
            <a:off x="0" y="857250"/>
            <a:ext cx="9144000" cy="5141913"/>
          </a:xfrm>
          <a:prstGeom prst="rect">
            <a:avLst/>
          </a:prstGeom>
          <a:noFill/>
          <a:ln>
            <a:noFill/>
          </a:ln>
        </p:spPr>
      </p:pic>
      <p:sp>
        <p:nvSpPr>
          <p:cNvPr id="3" name="Titre 1"/>
          <p:cNvSpPr txBox="1">
            <a:spLocks/>
          </p:cNvSpPr>
          <p:nvPr/>
        </p:nvSpPr>
        <p:spPr>
          <a:xfrm>
            <a:off x="457200" y="274638"/>
            <a:ext cx="8229600" cy="1143000"/>
          </a:xfrm>
          <a:prstGeom prst="rect">
            <a:avLst/>
          </a:prstGeom>
        </p:spPr>
        <p:txBody>
          <a:bodyPr>
            <a:normAutofit/>
          </a:bodyPr>
          <a:lstStyle/>
          <a:p>
            <a:pPr lvl="0">
              <a:spcBef>
                <a:spcPct val="0"/>
              </a:spcBef>
              <a:defRPr/>
            </a:pPr>
            <a:r>
              <a:rPr kumimoji="0" lang="fr-FR" sz="2800" b="1" i="0" u="none" strike="noStrike" kern="1200" cap="none" spc="0" normalizeH="0" baseline="0" noProof="0" dirty="0" smtClean="0">
                <a:ln>
                  <a:noFill/>
                </a:ln>
                <a:solidFill>
                  <a:schemeClr val="bg1"/>
                </a:solidFill>
                <a:effectLst/>
                <a:uLnTx/>
                <a:uFillTx/>
                <a:latin typeface="Segoe Script" pitchFamily="34" charset="0"/>
                <a:ea typeface="+mj-ea"/>
                <a:cs typeface="+mj-cs"/>
              </a:rPr>
              <a:t>Au restaurant</a:t>
            </a:r>
            <a:r>
              <a:rPr kumimoji="0" lang="fr-FR" sz="2800" b="1" i="0" u="none" strike="noStrike" kern="1200" cap="none" spc="0" normalizeH="0" noProof="0" dirty="0" smtClean="0">
                <a:ln>
                  <a:noFill/>
                </a:ln>
                <a:solidFill>
                  <a:schemeClr val="bg1"/>
                </a:solidFill>
                <a:effectLst/>
                <a:uLnTx/>
                <a:uFillTx/>
                <a:latin typeface="Segoe Script" pitchFamily="34" charset="0"/>
                <a:ea typeface="+mj-ea"/>
                <a:cs typeface="+mj-cs"/>
              </a:rPr>
              <a:t> : poulet </a:t>
            </a:r>
            <a:r>
              <a:rPr kumimoji="0" lang="fr-FR" sz="2800" b="1" i="0" u="none" strike="noStrike" kern="1200" cap="none" spc="0" normalizeH="0" noProof="0" dirty="0" err="1" smtClean="0">
                <a:ln>
                  <a:noFill/>
                </a:ln>
                <a:solidFill>
                  <a:schemeClr val="bg1"/>
                </a:solidFill>
                <a:effectLst/>
                <a:uLnTx/>
                <a:uFillTx/>
                <a:latin typeface="Segoe Script" pitchFamily="34" charset="0"/>
                <a:ea typeface="+mj-ea"/>
                <a:cs typeface="+mj-cs"/>
              </a:rPr>
              <a:t>Tandori</a:t>
            </a:r>
            <a:r>
              <a:rPr kumimoji="0" lang="fr-FR" sz="2800" b="1" i="0" u="none" strike="noStrike" kern="1200" cap="none" spc="0" normalizeH="0" noProof="0" dirty="0" smtClean="0">
                <a:ln>
                  <a:noFill/>
                </a:ln>
                <a:solidFill>
                  <a:schemeClr val="bg1"/>
                </a:solidFill>
                <a:effectLst/>
                <a:uLnTx/>
                <a:uFillTx/>
                <a:latin typeface="Segoe Script" pitchFamily="34" charset="0"/>
                <a:ea typeface="+mj-ea"/>
                <a:cs typeface="+mj-cs"/>
              </a:rPr>
              <a:t> </a:t>
            </a:r>
            <a:endParaRPr lang="fr-FR" sz="2800" b="1" dirty="0">
              <a:solidFill>
                <a:schemeClr val="bg1"/>
              </a:solidFill>
              <a:latin typeface="Segoe Script" pitchFamily="34" charset="0"/>
              <a:ea typeface="+mj-ea"/>
              <a:cs typeface="+mj-cs"/>
            </a:endParaRPr>
          </a:p>
        </p:txBody>
      </p:sp>
      <p:sp>
        <p:nvSpPr>
          <p:cNvPr id="4" name="ZoneTexte 3"/>
          <p:cNvSpPr txBox="1"/>
          <p:nvPr/>
        </p:nvSpPr>
        <p:spPr>
          <a:xfrm>
            <a:off x="251520" y="5962054"/>
            <a:ext cx="8568952" cy="369332"/>
          </a:xfrm>
          <a:prstGeom prst="rect">
            <a:avLst/>
          </a:prstGeom>
          <a:noFill/>
        </p:spPr>
        <p:txBody>
          <a:bodyPr wrap="square" rtlCol="0">
            <a:spAutoFit/>
          </a:bodyPr>
          <a:lstStyle/>
          <a:p>
            <a:r>
              <a:rPr lang="fr-FR" dirty="0" smtClean="0">
                <a:latin typeface="Parade" pitchFamily="66" charset="0"/>
              </a:rPr>
              <a:t>Plus, viande de chèvre avec ses sauces à bases de </a:t>
            </a:r>
            <a:r>
              <a:rPr lang="fr-FR" dirty="0" err="1" smtClean="0">
                <a:latin typeface="Parade" pitchFamily="66" charset="0"/>
              </a:rPr>
              <a:t>yahourt</a:t>
            </a:r>
            <a:r>
              <a:rPr lang="fr-FR" dirty="0" smtClean="0">
                <a:latin typeface="Parade" pitchFamily="66" charset="0"/>
              </a:rPr>
              <a:t>.</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APDV0002.JPG"/>
          <p:cNvPicPr>
            <a:picLocks noGrp="1" noChangeAspect="1"/>
          </p:cNvPicPr>
          <p:nvPr isPhoto="1"/>
        </p:nvPicPr>
        <p:blipFill>
          <a:blip r:embed="rId2" cstate="print">
            <a:lum/>
          </a:blip>
          <a:stretch>
            <a:fillRect/>
          </a:stretch>
        </p:blipFill>
        <p:spPr>
          <a:xfrm>
            <a:off x="0" y="857250"/>
            <a:ext cx="9144000" cy="5143500"/>
          </a:xfrm>
          <a:prstGeom prst="rect">
            <a:avLst/>
          </a:prstGeom>
          <a:noFill/>
          <a:ln>
            <a:noFill/>
          </a:ln>
        </p:spPr>
      </p:pic>
      <p:sp>
        <p:nvSpPr>
          <p:cNvPr id="3" name="Titre 1"/>
          <p:cNvSpPr txBox="1">
            <a:spLocks/>
          </p:cNvSpPr>
          <p:nvPr/>
        </p:nvSpPr>
        <p:spPr>
          <a:xfrm>
            <a:off x="457200" y="274638"/>
            <a:ext cx="8229600" cy="1143000"/>
          </a:xfrm>
          <a:prstGeom prst="rect">
            <a:avLst/>
          </a:prstGeom>
        </p:spPr>
        <p:txBody>
          <a:bodyP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fr-FR" sz="2800" b="1" i="0" u="none" strike="noStrike" kern="1200" cap="none" spc="0" normalizeH="0" baseline="0" noProof="0" dirty="0" err="1" smtClean="0">
                <a:ln>
                  <a:noFill/>
                </a:ln>
                <a:solidFill>
                  <a:schemeClr val="bg1"/>
                </a:solidFill>
                <a:effectLst/>
                <a:uLnTx/>
                <a:uFillTx/>
                <a:latin typeface="Segoe Script" pitchFamily="34" charset="0"/>
                <a:ea typeface="+mj-ea"/>
                <a:cs typeface="+mj-cs"/>
              </a:rPr>
              <a:t>Petit-Déjeuner</a:t>
            </a:r>
            <a:r>
              <a:rPr kumimoji="0" lang="fr-FR" sz="2800" b="1" i="0" u="none" strike="noStrike" kern="1200" cap="none" spc="0" normalizeH="0" baseline="0" noProof="0" dirty="0" smtClean="0">
                <a:ln>
                  <a:noFill/>
                </a:ln>
                <a:solidFill>
                  <a:schemeClr val="bg1"/>
                </a:solidFill>
                <a:effectLst/>
                <a:uLnTx/>
                <a:uFillTx/>
                <a:latin typeface="Segoe Script" pitchFamily="34" charset="0"/>
                <a:ea typeface="+mj-ea"/>
                <a:cs typeface="+mj-cs"/>
              </a:rPr>
              <a:t> : </a:t>
            </a:r>
            <a:r>
              <a:rPr kumimoji="0" lang="fr-FR" sz="2800" b="1" i="0" u="none" strike="noStrike" kern="1200" cap="none" spc="0" normalizeH="0" baseline="0" noProof="0" dirty="0" err="1" smtClean="0">
                <a:ln>
                  <a:noFill/>
                </a:ln>
                <a:solidFill>
                  <a:schemeClr val="bg1"/>
                </a:solidFill>
                <a:effectLst/>
                <a:uLnTx/>
                <a:uFillTx/>
                <a:latin typeface="Segoe Script" pitchFamily="34" charset="0"/>
                <a:ea typeface="+mj-ea"/>
                <a:cs typeface="+mj-cs"/>
              </a:rPr>
              <a:t>Chouda</a:t>
            </a:r>
            <a:r>
              <a:rPr kumimoji="0" lang="fr-FR" sz="2800" b="1" i="0" u="none" strike="noStrike" kern="1200" cap="none" spc="0" normalizeH="0" baseline="0" noProof="0" dirty="0" smtClean="0">
                <a:ln>
                  <a:noFill/>
                </a:ln>
                <a:solidFill>
                  <a:schemeClr val="bg1"/>
                </a:solidFill>
                <a:effectLst/>
                <a:uLnTx/>
                <a:uFillTx/>
                <a:latin typeface="Segoe Script" pitchFamily="34" charset="0"/>
                <a:ea typeface="+mj-ea"/>
                <a:cs typeface="+mj-cs"/>
              </a:rPr>
              <a:t> </a:t>
            </a:r>
            <a:r>
              <a:rPr kumimoji="0" lang="fr-FR" sz="2800" b="1" i="0" u="none" strike="noStrike" kern="1200" cap="none" spc="0" normalizeH="0" baseline="0" noProof="0" dirty="0" err="1" smtClean="0">
                <a:ln>
                  <a:noFill/>
                </a:ln>
                <a:solidFill>
                  <a:schemeClr val="bg1"/>
                </a:solidFill>
                <a:effectLst/>
                <a:uLnTx/>
                <a:uFillTx/>
                <a:latin typeface="Segoe Script" pitchFamily="34" charset="0"/>
                <a:ea typeface="+mj-ea"/>
                <a:cs typeface="+mj-cs"/>
              </a:rPr>
              <a:t>with</a:t>
            </a:r>
            <a:r>
              <a:rPr kumimoji="0" lang="fr-FR" sz="2800" b="1" i="0" u="none" strike="noStrike" kern="1200" cap="none" spc="0" normalizeH="0" baseline="0" noProof="0" dirty="0" smtClean="0">
                <a:ln>
                  <a:noFill/>
                </a:ln>
                <a:solidFill>
                  <a:schemeClr val="bg1"/>
                </a:solidFill>
                <a:effectLst/>
                <a:uLnTx/>
                <a:uFillTx/>
                <a:latin typeface="Segoe Script" pitchFamily="34" charset="0"/>
                <a:ea typeface="+mj-ea"/>
                <a:cs typeface="+mj-cs"/>
              </a:rPr>
              <a:t> </a:t>
            </a:r>
            <a:r>
              <a:rPr kumimoji="0" lang="fr-FR" sz="2800" b="1" i="0" u="none" strike="noStrike" kern="1200" cap="none" spc="0" normalizeH="0" baseline="0" noProof="0" dirty="0" err="1" smtClean="0">
                <a:ln>
                  <a:noFill/>
                </a:ln>
                <a:solidFill>
                  <a:schemeClr val="bg1"/>
                </a:solidFill>
                <a:effectLst/>
                <a:uLnTx/>
                <a:uFillTx/>
                <a:latin typeface="Segoe Script" pitchFamily="34" charset="0"/>
                <a:ea typeface="+mj-ea"/>
                <a:cs typeface="+mj-cs"/>
              </a:rPr>
              <a:t>vegetable</a:t>
            </a:r>
            <a:endParaRPr kumimoji="0" lang="fr-FR" sz="2800" b="1" i="0" u="none" strike="noStrike" kern="1200" cap="none" spc="0" normalizeH="0" baseline="0" noProof="0" dirty="0">
              <a:ln>
                <a:noFill/>
              </a:ln>
              <a:solidFill>
                <a:schemeClr val="bg1"/>
              </a:solidFill>
              <a:effectLst/>
              <a:uLnTx/>
              <a:uFillTx/>
              <a:latin typeface="Segoe Script" pitchFamily="34" charset="0"/>
              <a:ea typeface="+mj-ea"/>
              <a:cs typeface="+mj-cs"/>
            </a:endParaRPr>
          </a:p>
        </p:txBody>
      </p:sp>
      <p:sp>
        <p:nvSpPr>
          <p:cNvPr id="4" name="ZoneTexte 3"/>
          <p:cNvSpPr txBox="1"/>
          <p:nvPr/>
        </p:nvSpPr>
        <p:spPr>
          <a:xfrm>
            <a:off x="251520" y="6093296"/>
            <a:ext cx="8640960" cy="369332"/>
          </a:xfrm>
          <a:prstGeom prst="rect">
            <a:avLst/>
          </a:prstGeom>
          <a:noFill/>
        </p:spPr>
        <p:txBody>
          <a:bodyPr wrap="square" rtlCol="0">
            <a:spAutoFit/>
          </a:bodyPr>
          <a:lstStyle/>
          <a:p>
            <a:r>
              <a:rPr lang="fr-FR" dirty="0" smtClean="0">
                <a:latin typeface="Parade" pitchFamily="66" charset="0"/>
              </a:rPr>
              <a:t>A la place de mettre du lait pour les ramollir, ils rajoutent une sauce de légumes. </a:t>
            </a:r>
            <a:endParaRPr lang="fr-FR" dirty="0">
              <a:latin typeface="Parade" pitchFamily="66" charset="0"/>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APDV0061.JPG"/>
          <p:cNvPicPr>
            <a:picLocks noGrp="1" noChangeAspect="1"/>
          </p:cNvPicPr>
          <p:nvPr isPhoto="1"/>
        </p:nvPicPr>
        <p:blipFill>
          <a:blip r:embed="rId2" cstate="print">
            <a:lum/>
          </a:blip>
          <a:stretch>
            <a:fillRect/>
          </a:stretch>
        </p:blipFill>
        <p:spPr>
          <a:xfrm>
            <a:off x="0" y="857250"/>
            <a:ext cx="9144000" cy="5143500"/>
          </a:xfrm>
          <a:prstGeom prst="rect">
            <a:avLst/>
          </a:prstGeom>
          <a:noFill/>
          <a:ln>
            <a:noFill/>
          </a:ln>
        </p:spPr>
      </p:pic>
      <p:sp>
        <p:nvSpPr>
          <p:cNvPr id="3" name="Titre 1"/>
          <p:cNvSpPr txBox="1">
            <a:spLocks/>
          </p:cNvSpPr>
          <p:nvPr/>
        </p:nvSpPr>
        <p:spPr>
          <a:xfrm>
            <a:off x="457200" y="274638"/>
            <a:ext cx="8229600" cy="1143000"/>
          </a:xfrm>
          <a:prstGeom prst="rect">
            <a:avLst/>
          </a:prstGeom>
        </p:spPr>
        <p:txBody>
          <a:bodyPr>
            <a:normAutofit/>
          </a:bodyPr>
          <a:lstStyle/>
          <a:p>
            <a:pPr lvl="0">
              <a:spcBef>
                <a:spcPct val="0"/>
              </a:spcBef>
              <a:defRPr/>
            </a:pPr>
            <a:r>
              <a:rPr kumimoji="0" lang="fr-FR" sz="2800" b="1" i="0" u="none" strike="noStrike" kern="1200" cap="none" spc="0" normalizeH="0" baseline="0" noProof="0" dirty="0" smtClean="0">
                <a:ln>
                  <a:noFill/>
                </a:ln>
                <a:solidFill>
                  <a:schemeClr val="bg1"/>
                </a:solidFill>
                <a:effectLst/>
                <a:uLnTx/>
                <a:uFillTx/>
                <a:latin typeface="Segoe Script" pitchFamily="34" charset="0"/>
                <a:ea typeface="+mj-ea"/>
                <a:cs typeface="+mj-cs"/>
              </a:rPr>
              <a:t>Au restaurant</a:t>
            </a:r>
            <a:r>
              <a:rPr kumimoji="0" lang="fr-FR" sz="2800" b="1" i="0" u="none" strike="noStrike" kern="1200" cap="none" spc="0" normalizeH="0" noProof="0" dirty="0" smtClean="0">
                <a:ln>
                  <a:noFill/>
                </a:ln>
                <a:solidFill>
                  <a:schemeClr val="bg1"/>
                </a:solidFill>
                <a:effectLst/>
                <a:uLnTx/>
                <a:uFillTx/>
                <a:latin typeface="Segoe Script" pitchFamily="34" charset="0"/>
                <a:ea typeface="+mj-ea"/>
                <a:cs typeface="+mj-cs"/>
              </a:rPr>
              <a:t> : Salade</a:t>
            </a:r>
            <a:endParaRPr lang="fr-FR" sz="2800" b="1" dirty="0">
              <a:solidFill>
                <a:schemeClr val="bg1"/>
              </a:solidFill>
              <a:latin typeface="Segoe Script" pitchFamily="34" charset="0"/>
              <a:ea typeface="+mj-ea"/>
              <a:cs typeface="+mj-cs"/>
            </a:endParaRPr>
          </a:p>
        </p:txBody>
      </p:sp>
      <p:sp>
        <p:nvSpPr>
          <p:cNvPr id="4" name="ZoneTexte 3"/>
          <p:cNvSpPr txBox="1"/>
          <p:nvPr/>
        </p:nvSpPr>
        <p:spPr>
          <a:xfrm>
            <a:off x="251520" y="5962054"/>
            <a:ext cx="8568952" cy="369332"/>
          </a:xfrm>
          <a:prstGeom prst="rect">
            <a:avLst/>
          </a:prstGeom>
          <a:noFill/>
        </p:spPr>
        <p:txBody>
          <a:bodyPr wrap="square" rtlCol="0">
            <a:spAutoFit/>
          </a:bodyPr>
          <a:lstStyle/>
          <a:p>
            <a:r>
              <a:rPr lang="fr-FR" dirty="0" smtClean="0">
                <a:latin typeface="Parade" pitchFamily="66" charset="0"/>
              </a:rPr>
              <a:t>Avocats, crevettes, tomates et concombres</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APDV0060.JPG"/>
          <p:cNvPicPr>
            <a:picLocks noGrp="1" noChangeAspect="1"/>
          </p:cNvPicPr>
          <p:nvPr isPhoto="1"/>
        </p:nvPicPr>
        <p:blipFill>
          <a:blip r:embed="rId2" cstate="print">
            <a:lum/>
          </a:blip>
          <a:stretch>
            <a:fillRect/>
          </a:stretch>
        </p:blipFill>
        <p:spPr>
          <a:xfrm>
            <a:off x="0" y="857250"/>
            <a:ext cx="9144000" cy="5143500"/>
          </a:xfrm>
          <a:prstGeom prst="rect">
            <a:avLst/>
          </a:prstGeom>
          <a:noFill/>
          <a:ln>
            <a:noFill/>
          </a:ln>
        </p:spPr>
      </p:pic>
      <p:sp>
        <p:nvSpPr>
          <p:cNvPr id="3" name="Titre 1"/>
          <p:cNvSpPr txBox="1">
            <a:spLocks/>
          </p:cNvSpPr>
          <p:nvPr/>
        </p:nvSpPr>
        <p:spPr>
          <a:xfrm>
            <a:off x="457200" y="274638"/>
            <a:ext cx="8229600" cy="1143000"/>
          </a:xfrm>
          <a:prstGeom prst="rect">
            <a:avLst/>
          </a:prstGeom>
        </p:spPr>
        <p:txBody>
          <a:bodyPr>
            <a:normAutofit/>
          </a:bodyPr>
          <a:lstStyle/>
          <a:p>
            <a:pPr lvl="0">
              <a:spcBef>
                <a:spcPct val="0"/>
              </a:spcBef>
              <a:defRPr/>
            </a:pPr>
            <a:r>
              <a:rPr kumimoji="0" lang="fr-FR" sz="2800" b="1" i="0" u="none" strike="noStrike" kern="1200" cap="none" spc="0" normalizeH="0" baseline="0" noProof="0" dirty="0" smtClean="0">
                <a:ln>
                  <a:noFill/>
                </a:ln>
                <a:solidFill>
                  <a:schemeClr val="bg1"/>
                </a:solidFill>
                <a:effectLst/>
                <a:uLnTx/>
                <a:uFillTx/>
                <a:latin typeface="Segoe Script" pitchFamily="34" charset="0"/>
                <a:ea typeface="+mj-ea"/>
                <a:cs typeface="+mj-cs"/>
              </a:rPr>
              <a:t>Au restaurant</a:t>
            </a:r>
            <a:r>
              <a:rPr kumimoji="0" lang="fr-FR" sz="2800" b="1" i="0" u="none" strike="noStrike" kern="1200" cap="none" spc="0" normalizeH="0" noProof="0" dirty="0" smtClean="0">
                <a:ln>
                  <a:noFill/>
                </a:ln>
                <a:solidFill>
                  <a:schemeClr val="bg1"/>
                </a:solidFill>
                <a:effectLst/>
                <a:uLnTx/>
                <a:uFillTx/>
                <a:latin typeface="Segoe Script" pitchFamily="34" charset="0"/>
                <a:ea typeface="+mj-ea"/>
                <a:cs typeface="+mj-cs"/>
              </a:rPr>
              <a:t> : Poulet </a:t>
            </a:r>
            <a:r>
              <a:rPr kumimoji="0" lang="fr-FR" sz="2800" b="1" i="0" u="none" strike="noStrike" kern="1200" cap="none" spc="0" normalizeH="0" noProof="0" dirty="0" err="1" smtClean="0">
                <a:ln>
                  <a:noFill/>
                </a:ln>
                <a:solidFill>
                  <a:schemeClr val="bg1"/>
                </a:solidFill>
                <a:effectLst/>
                <a:uLnTx/>
                <a:uFillTx/>
                <a:latin typeface="Segoe Script" pitchFamily="34" charset="0"/>
                <a:ea typeface="+mj-ea"/>
                <a:cs typeface="+mj-cs"/>
              </a:rPr>
              <a:t>Kambari</a:t>
            </a:r>
            <a:endParaRPr lang="fr-FR" sz="2800" b="1" dirty="0">
              <a:solidFill>
                <a:schemeClr val="bg1"/>
              </a:solidFill>
              <a:latin typeface="Segoe Script" pitchFamily="34" charset="0"/>
              <a:ea typeface="+mj-ea"/>
              <a:cs typeface="+mj-cs"/>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DSC01484.JPG"/>
          <p:cNvPicPr>
            <a:picLocks noGrp="1" noChangeAspect="1"/>
          </p:cNvPicPr>
          <p:nvPr isPhoto="1"/>
        </p:nvPicPr>
        <p:blipFill>
          <a:blip r:embed="rId2" cstate="print">
            <a:lum/>
          </a:blip>
          <a:stretch>
            <a:fillRect/>
          </a:stretch>
        </p:blipFill>
        <p:spPr>
          <a:xfrm>
            <a:off x="0" y="857250"/>
            <a:ext cx="9144000" cy="5141913"/>
          </a:xfrm>
          <a:prstGeom prst="rect">
            <a:avLst/>
          </a:prstGeom>
          <a:noFill/>
          <a:ln>
            <a:noFill/>
          </a:ln>
        </p:spPr>
      </p:pic>
      <p:sp>
        <p:nvSpPr>
          <p:cNvPr id="3" name="ZoneTexte 2"/>
          <p:cNvSpPr txBox="1"/>
          <p:nvPr/>
        </p:nvSpPr>
        <p:spPr>
          <a:xfrm>
            <a:off x="251520" y="5962054"/>
            <a:ext cx="8568952" cy="923330"/>
          </a:xfrm>
          <a:prstGeom prst="rect">
            <a:avLst/>
          </a:prstGeom>
          <a:noFill/>
        </p:spPr>
        <p:txBody>
          <a:bodyPr wrap="square" rtlCol="0">
            <a:spAutoFit/>
          </a:bodyPr>
          <a:lstStyle/>
          <a:p>
            <a:r>
              <a:rPr lang="fr-FR" dirty="0" smtClean="0">
                <a:latin typeface="Parade" pitchFamily="66" charset="0"/>
              </a:rPr>
              <a:t>Très rependu dans cette région, un peu le burger indien, ils en mangent à 10h, à 18h, au repas, quand ça leur plaît. C’est un boule de préparation de légumes </a:t>
            </a:r>
            <a:r>
              <a:rPr lang="fr-FR" dirty="0" err="1" smtClean="0">
                <a:latin typeface="Parade" pitchFamily="66" charset="0"/>
              </a:rPr>
              <a:t>frie</a:t>
            </a:r>
            <a:r>
              <a:rPr lang="fr-FR" dirty="0" smtClean="0">
                <a:latin typeface="Parade" pitchFamily="66" charset="0"/>
              </a:rPr>
              <a:t> que l’on mange dans un pain.</a:t>
            </a:r>
          </a:p>
        </p:txBody>
      </p:sp>
      <p:sp>
        <p:nvSpPr>
          <p:cNvPr id="4" name="Titre 1"/>
          <p:cNvSpPr txBox="1">
            <a:spLocks/>
          </p:cNvSpPr>
          <p:nvPr/>
        </p:nvSpPr>
        <p:spPr>
          <a:xfrm>
            <a:off x="457200" y="274638"/>
            <a:ext cx="8229600" cy="1143000"/>
          </a:xfrm>
          <a:prstGeom prst="rect">
            <a:avLst/>
          </a:prstGeom>
        </p:spPr>
        <p:txBody>
          <a:bodyPr>
            <a:normAutofit/>
          </a:bodyPr>
          <a:lstStyle/>
          <a:p>
            <a:pPr lvl="0">
              <a:spcBef>
                <a:spcPct val="0"/>
              </a:spcBef>
              <a:defRPr/>
            </a:pPr>
            <a:r>
              <a:rPr kumimoji="0" lang="fr-FR" sz="2800" b="1" i="0" u="none" strike="noStrike" kern="1200" cap="none" spc="0" normalizeH="0" baseline="0" noProof="0" dirty="0" smtClean="0">
                <a:ln>
                  <a:noFill/>
                </a:ln>
                <a:solidFill>
                  <a:schemeClr val="bg1"/>
                </a:solidFill>
                <a:effectLst/>
                <a:uLnTx/>
                <a:uFillTx/>
                <a:latin typeface="Segoe Script" pitchFamily="34" charset="0"/>
                <a:ea typeface="+mj-ea"/>
                <a:cs typeface="+mj-cs"/>
              </a:rPr>
              <a:t>Snack : </a:t>
            </a:r>
            <a:r>
              <a:rPr kumimoji="0" lang="fr-FR" sz="2800" b="1" i="0" u="none" strike="noStrike" kern="1200" cap="none" spc="0" normalizeH="0" noProof="0" dirty="0" err="1" smtClean="0">
                <a:ln>
                  <a:noFill/>
                </a:ln>
                <a:solidFill>
                  <a:schemeClr val="bg1"/>
                </a:solidFill>
                <a:effectLst/>
                <a:uLnTx/>
                <a:uFillTx/>
                <a:latin typeface="Segoe Script" pitchFamily="34" charset="0"/>
                <a:ea typeface="+mj-ea"/>
                <a:cs typeface="+mj-cs"/>
              </a:rPr>
              <a:t>Wadapao</a:t>
            </a:r>
            <a:endParaRPr lang="fr-FR" sz="2800" b="1" dirty="0">
              <a:solidFill>
                <a:schemeClr val="bg1"/>
              </a:solidFill>
              <a:latin typeface="Segoe Script" pitchFamily="34" charset="0"/>
              <a:ea typeface="+mj-ea"/>
              <a:cs typeface="+mj-cs"/>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APDV0486.JPG"/>
          <p:cNvPicPr>
            <a:picLocks noGrp="1" noChangeAspect="1"/>
          </p:cNvPicPr>
          <p:nvPr isPhoto="1"/>
        </p:nvPicPr>
        <p:blipFill>
          <a:blip r:embed="rId2" cstate="print">
            <a:lum/>
          </a:blip>
          <a:stretch>
            <a:fillRect/>
          </a:stretch>
        </p:blipFill>
        <p:spPr>
          <a:xfrm>
            <a:off x="0" y="857250"/>
            <a:ext cx="9144000" cy="5143500"/>
          </a:xfrm>
          <a:prstGeom prst="rect">
            <a:avLst/>
          </a:prstGeom>
          <a:noFill/>
          <a:ln>
            <a:noFill/>
          </a:ln>
        </p:spPr>
      </p:pic>
      <p:sp>
        <p:nvSpPr>
          <p:cNvPr id="3" name="Titre 1"/>
          <p:cNvSpPr txBox="1">
            <a:spLocks/>
          </p:cNvSpPr>
          <p:nvPr/>
        </p:nvSpPr>
        <p:spPr>
          <a:xfrm>
            <a:off x="457200" y="274638"/>
            <a:ext cx="8229600" cy="1143000"/>
          </a:xfrm>
          <a:prstGeom prst="rect">
            <a:avLst/>
          </a:prstGeom>
        </p:spPr>
        <p:txBody>
          <a:bodyPr>
            <a:normAutofit/>
          </a:bodyPr>
          <a:lstStyle/>
          <a:p>
            <a:pPr lvl="0">
              <a:spcBef>
                <a:spcPct val="0"/>
              </a:spcBef>
              <a:defRPr/>
            </a:pPr>
            <a:r>
              <a:rPr kumimoji="0" lang="fr-FR" sz="2800" b="1" i="0" u="none" strike="noStrike" kern="1200" cap="none" spc="0" normalizeH="0" baseline="0" noProof="0" dirty="0" smtClean="0">
                <a:ln>
                  <a:noFill/>
                </a:ln>
                <a:solidFill>
                  <a:schemeClr val="bg1"/>
                </a:solidFill>
                <a:effectLst/>
                <a:uLnTx/>
                <a:uFillTx/>
                <a:latin typeface="Segoe Script" pitchFamily="34" charset="0"/>
                <a:ea typeface="+mj-ea"/>
                <a:cs typeface="+mj-cs"/>
              </a:rPr>
              <a:t>Snack : </a:t>
            </a:r>
            <a:r>
              <a:rPr kumimoji="0" lang="fr-FR" sz="2800" b="1" i="0" u="none" strike="noStrike" kern="1200" cap="none" spc="0" normalizeH="0" noProof="0" dirty="0" err="1" smtClean="0">
                <a:ln>
                  <a:noFill/>
                </a:ln>
                <a:solidFill>
                  <a:schemeClr val="bg1"/>
                </a:solidFill>
                <a:effectLst/>
                <a:uLnTx/>
                <a:uFillTx/>
                <a:latin typeface="Segoe Script" pitchFamily="34" charset="0"/>
                <a:ea typeface="+mj-ea"/>
                <a:cs typeface="+mj-cs"/>
              </a:rPr>
              <a:t>Asamosa</a:t>
            </a:r>
            <a:endParaRPr lang="fr-FR" sz="2800" b="1" dirty="0">
              <a:solidFill>
                <a:schemeClr val="bg1"/>
              </a:solidFill>
              <a:latin typeface="Segoe Script" pitchFamily="34" charset="0"/>
              <a:ea typeface="+mj-ea"/>
              <a:cs typeface="+mj-cs"/>
            </a:endParaRPr>
          </a:p>
        </p:txBody>
      </p:sp>
      <p:sp>
        <p:nvSpPr>
          <p:cNvPr id="5" name="ZoneTexte 4"/>
          <p:cNvSpPr txBox="1"/>
          <p:nvPr/>
        </p:nvSpPr>
        <p:spPr>
          <a:xfrm>
            <a:off x="251520" y="5962054"/>
            <a:ext cx="8568952" cy="369332"/>
          </a:xfrm>
          <a:prstGeom prst="rect">
            <a:avLst/>
          </a:prstGeom>
          <a:noFill/>
        </p:spPr>
        <p:txBody>
          <a:bodyPr wrap="square" rtlCol="0">
            <a:spAutoFit/>
          </a:bodyPr>
          <a:lstStyle/>
          <a:p>
            <a:r>
              <a:rPr lang="fr-FR" dirty="0" smtClean="0">
                <a:latin typeface="Parade" pitchFamily="66" charset="0"/>
              </a:rPr>
              <a:t>Très rependu aussi, s’accompagne de sa sauce,</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APDV0461.JPG"/>
          <p:cNvPicPr>
            <a:picLocks noGrp="1" noChangeAspect="1"/>
          </p:cNvPicPr>
          <p:nvPr isPhoto="1"/>
        </p:nvPicPr>
        <p:blipFill>
          <a:blip r:embed="rId2" cstate="print">
            <a:lum/>
          </a:blip>
          <a:stretch>
            <a:fillRect/>
          </a:stretch>
        </p:blipFill>
        <p:spPr>
          <a:xfrm>
            <a:off x="0" y="857250"/>
            <a:ext cx="9144000" cy="5143500"/>
          </a:xfrm>
          <a:prstGeom prst="rect">
            <a:avLst/>
          </a:prstGeom>
          <a:noFill/>
          <a:ln>
            <a:noFill/>
          </a:ln>
        </p:spPr>
      </p:pic>
      <p:sp>
        <p:nvSpPr>
          <p:cNvPr id="3" name="Titre 1"/>
          <p:cNvSpPr txBox="1">
            <a:spLocks/>
          </p:cNvSpPr>
          <p:nvPr/>
        </p:nvSpPr>
        <p:spPr>
          <a:xfrm>
            <a:off x="457200" y="274638"/>
            <a:ext cx="8229600" cy="1143000"/>
          </a:xfrm>
          <a:prstGeom prst="rect">
            <a:avLst/>
          </a:prstGeom>
        </p:spPr>
        <p:txBody>
          <a:bodyPr>
            <a:normAutofit/>
          </a:bodyPr>
          <a:lstStyle/>
          <a:p>
            <a:pPr lvl="0">
              <a:spcBef>
                <a:spcPct val="0"/>
              </a:spcBef>
              <a:defRPr/>
            </a:pPr>
            <a:r>
              <a:rPr kumimoji="0" lang="fr-FR" sz="2800" b="1" i="0" u="none" strike="noStrike" kern="1200" cap="none" spc="0" normalizeH="0" baseline="0" noProof="0" dirty="0" smtClean="0">
                <a:ln>
                  <a:noFill/>
                </a:ln>
                <a:solidFill>
                  <a:schemeClr val="bg1"/>
                </a:solidFill>
                <a:effectLst/>
                <a:uLnTx/>
                <a:uFillTx/>
                <a:latin typeface="Segoe Script" pitchFamily="34" charset="0"/>
                <a:ea typeface="+mj-ea"/>
                <a:cs typeface="+mj-cs"/>
              </a:rPr>
              <a:t>Snack : </a:t>
            </a:r>
            <a:r>
              <a:rPr kumimoji="0" lang="fr-FR" sz="2800" b="1" i="0" u="none" strike="noStrike" kern="1200" cap="none" spc="0" normalizeH="0" noProof="0" dirty="0" err="1" smtClean="0">
                <a:ln>
                  <a:noFill/>
                </a:ln>
                <a:solidFill>
                  <a:schemeClr val="bg1"/>
                </a:solidFill>
                <a:effectLst/>
                <a:uLnTx/>
                <a:uFillTx/>
                <a:latin typeface="Segoe Script" pitchFamily="34" charset="0"/>
                <a:ea typeface="+mj-ea"/>
                <a:cs typeface="+mj-cs"/>
              </a:rPr>
              <a:t>Asamosa</a:t>
            </a:r>
            <a:endParaRPr lang="fr-FR" sz="2800" b="1" dirty="0">
              <a:solidFill>
                <a:schemeClr val="bg1"/>
              </a:solidFill>
              <a:latin typeface="Segoe Script" pitchFamily="34" charset="0"/>
              <a:ea typeface="+mj-ea"/>
              <a:cs typeface="+mj-cs"/>
            </a:endParaRPr>
          </a:p>
        </p:txBody>
      </p:sp>
      <p:sp>
        <p:nvSpPr>
          <p:cNvPr id="4" name="ZoneTexte 3"/>
          <p:cNvSpPr txBox="1"/>
          <p:nvPr/>
        </p:nvSpPr>
        <p:spPr>
          <a:xfrm>
            <a:off x="251520" y="5962054"/>
            <a:ext cx="8568952" cy="369332"/>
          </a:xfrm>
          <a:prstGeom prst="rect">
            <a:avLst/>
          </a:prstGeom>
          <a:noFill/>
        </p:spPr>
        <p:txBody>
          <a:bodyPr wrap="square" rtlCol="0">
            <a:spAutoFit/>
          </a:bodyPr>
          <a:lstStyle/>
          <a:p>
            <a:r>
              <a:rPr lang="fr-FR" dirty="0" smtClean="0">
                <a:latin typeface="Parade" pitchFamily="66" charset="0"/>
              </a:rPr>
              <a:t>Il en existe plusieurs sortes toujours accompagnées de leur sauce,</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APDV6204.JPG"/>
          <p:cNvPicPr>
            <a:picLocks noGrp="1" noChangeAspect="1"/>
          </p:cNvPicPr>
          <p:nvPr isPhoto="1"/>
        </p:nvPicPr>
        <p:blipFill>
          <a:blip r:embed="rId2" cstate="print">
            <a:lum/>
          </a:blip>
          <a:stretch>
            <a:fillRect/>
          </a:stretch>
        </p:blipFill>
        <p:spPr>
          <a:xfrm>
            <a:off x="0" y="857250"/>
            <a:ext cx="9144000" cy="5143500"/>
          </a:xfrm>
          <a:prstGeom prst="rect">
            <a:avLst/>
          </a:prstGeom>
          <a:noFill/>
          <a:ln>
            <a:noFill/>
          </a:ln>
        </p:spPr>
      </p:pic>
      <p:sp>
        <p:nvSpPr>
          <p:cNvPr id="3" name="ZoneTexte 2"/>
          <p:cNvSpPr txBox="1"/>
          <p:nvPr/>
        </p:nvSpPr>
        <p:spPr>
          <a:xfrm>
            <a:off x="179512" y="5962054"/>
            <a:ext cx="8568952" cy="923330"/>
          </a:xfrm>
          <a:prstGeom prst="rect">
            <a:avLst/>
          </a:prstGeom>
          <a:noFill/>
        </p:spPr>
        <p:txBody>
          <a:bodyPr wrap="square" rtlCol="0">
            <a:spAutoFit/>
          </a:bodyPr>
          <a:lstStyle/>
          <a:p>
            <a:r>
              <a:rPr lang="fr-FR" dirty="0" smtClean="0">
                <a:latin typeface="Parade" pitchFamily="66" charset="0"/>
              </a:rPr>
              <a:t>Peu se manger comme ça, mais ils préfèrent les manger en « </a:t>
            </a:r>
            <a:r>
              <a:rPr lang="fr-FR" dirty="0" err="1" smtClean="0">
                <a:latin typeface="Parade" pitchFamily="66" charset="0"/>
              </a:rPr>
              <a:t>pani</a:t>
            </a:r>
            <a:r>
              <a:rPr lang="fr-FR" dirty="0" smtClean="0">
                <a:latin typeface="Parade" pitchFamily="66" charset="0"/>
              </a:rPr>
              <a:t> pure </a:t>
            </a:r>
            <a:r>
              <a:rPr lang="fr-FR" dirty="0" err="1" smtClean="0">
                <a:latin typeface="Parade" pitchFamily="66" charset="0"/>
              </a:rPr>
              <a:t>with</a:t>
            </a:r>
            <a:r>
              <a:rPr lang="fr-FR" dirty="0" smtClean="0">
                <a:latin typeface="Parade" pitchFamily="66" charset="0"/>
              </a:rPr>
              <a:t> </a:t>
            </a:r>
            <a:r>
              <a:rPr lang="fr-FR" dirty="0" err="1" smtClean="0">
                <a:latin typeface="Parade" pitchFamily="66" charset="0"/>
              </a:rPr>
              <a:t>wather</a:t>
            </a:r>
            <a:r>
              <a:rPr lang="fr-FR" dirty="0" smtClean="0">
                <a:latin typeface="Parade" pitchFamily="66" charset="0"/>
              </a:rPr>
              <a:t> ». On perce la sphère, on y met des graines, des épices et une eau aromatisée. Ça explose dans la bouche quand tu les manges mais c’est vraiment sympa.</a:t>
            </a:r>
          </a:p>
        </p:txBody>
      </p:sp>
      <p:sp>
        <p:nvSpPr>
          <p:cNvPr id="4" name="Titre 1"/>
          <p:cNvSpPr txBox="1">
            <a:spLocks/>
          </p:cNvSpPr>
          <p:nvPr/>
        </p:nvSpPr>
        <p:spPr>
          <a:xfrm>
            <a:off x="457200" y="274638"/>
            <a:ext cx="8229600" cy="1143000"/>
          </a:xfrm>
          <a:prstGeom prst="rect">
            <a:avLst/>
          </a:prstGeom>
        </p:spPr>
        <p:txBody>
          <a:bodyPr>
            <a:normAutofit/>
          </a:bodyPr>
          <a:lstStyle/>
          <a:p>
            <a:pPr lvl="0">
              <a:spcBef>
                <a:spcPct val="0"/>
              </a:spcBef>
              <a:defRPr/>
            </a:pPr>
            <a:r>
              <a:rPr kumimoji="0" lang="fr-FR" sz="2800" b="1" i="0" u="none" strike="noStrike" kern="1200" cap="none" spc="0" normalizeH="0" baseline="0" noProof="0" dirty="0" smtClean="0">
                <a:ln>
                  <a:noFill/>
                </a:ln>
                <a:solidFill>
                  <a:schemeClr val="bg1"/>
                </a:solidFill>
                <a:effectLst/>
                <a:uLnTx/>
                <a:uFillTx/>
                <a:latin typeface="Segoe Script" pitchFamily="34" charset="0"/>
                <a:ea typeface="+mj-ea"/>
                <a:cs typeface="+mj-cs"/>
              </a:rPr>
              <a:t>Snack : </a:t>
            </a:r>
            <a:r>
              <a:rPr kumimoji="0" lang="fr-FR" sz="2800" b="1" i="0" u="none" strike="noStrike" kern="1200" cap="none" spc="0" normalizeH="0" noProof="0" dirty="0" err="1" smtClean="0">
                <a:ln>
                  <a:noFill/>
                </a:ln>
                <a:solidFill>
                  <a:schemeClr val="bg1"/>
                </a:solidFill>
                <a:effectLst/>
                <a:uLnTx/>
                <a:uFillTx/>
                <a:latin typeface="Segoe Script" pitchFamily="34" charset="0"/>
                <a:ea typeface="+mj-ea"/>
                <a:cs typeface="+mj-cs"/>
              </a:rPr>
              <a:t>Pani</a:t>
            </a:r>
            <a:r>
              <a:rPr kumimoji="0" lang="fr-FR" sz="2800" b="1" i="0" u="none" strike="noStrike" kern="1200" cap="none" spc="0" normalizeH="0" noProof="0" dirty="0" smtClean="0">
                <a:ln>
                  <a:noFill/>
                </a:ln>
                <a:solidFill>
                  <a:schemeClr val="bg1"/>
                </a:solidFill>
                <a:effectLst/>
                <a:uLnTx/>
                <a:uFillTx/>
                <a:latin typeface="Segoe Script" pitchFamily="34" charset="0"/>
                <a:ea typeface="+mj-ea"/>
                <a:cs typeface="+mj-cs"/>
              </a:rPr>
              <a:t> Pure</a:t>
            </a:r>
            <a:endParaRPr lang="fr-FR" sz="2800" b="1" dirty="0">
              <a:solidFill>
                <a:schemeClr val="bg1"/>
              </a:solidFill>
              <a:latin typeface="Segoe Script" pitchFamily="34" charset="0"/>
              <a:ea typeface="+mj-ea"/>
              <a:cs typeface="+mj-cs"/>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APDV6215_New1.JPG"/>
          <p:cNvPicPr>
            <a:picLocks noGrp="1" noChangeAspect="1"/>
          </p:cNvPicPr>
          <p:nvPr isPhoto="1"/>
        </p:nvPicPr>
        <p:blipFill>
          <a:blip r:embed="rId2" cstate="print">
            <a:lum/>
          </a:blip>
          <a:stretch>
            <a:fillRect/>
          </a:stretch>
        </p:blipFill>
        <p:spPr>
          <a:xfrm>
            <a:off x="0" y="857250"/>
            <a:ext cx="9144000" cy="5143500"/>
          </a:xfrm>
          <a:prstGeom prst="rect">
            <a:avLst/>
          </a:prstGeom>
          <a:noFill/>
          <a:ln>
            <a:noFill/>
          </a:ln>
        </p:spPr>
      </p:pic>
      <p:sp>
        <p:nvSpPr>
          <p:cNvPr id="3" name="Titre 1"/>
          <p:cNvSpPr txBox="1">
            <a:spLocks/>
          </p:cNvSpPr>
          <p:nvPr/>
        </p:nvSpPr>
        <p:spPr>
          <a:xfrm>
            <a:off x="457200" y="274638"/>
            <a:ext cx="8229600" cy="1143000"/>
          </a:xfrm>
          <a:prstGeom prst="rect">
            <a:avLst/>
          </a:prstGeom>
        </p:spPr>
        <p:txBody>
          <a:bodyPr>
            <a:normAutofit/>
          </a:bodyPr>
          <a:lstStyle/>
          <a:p>
            <a:pPr lvl="0">
              <a:spcBef>
                <a:spcPct val="0"/>
              </a:spcBef>
              <a:defRPr/>
            </a:pPr>
            <a:r>
              <a:rPr kumimoji="0" lang="fr-FR" sz="2800" b="1" i="0" u="none" strike="noStrike" kern="1200" cap="none" spc="0" normalizeH="0" baseline="0" noProof="0" dirty="0" smtClean="0">
                <a:ln>
                  <a:noFill/>
                </a:ln>
                <a:solidFill>
                  <a:schemeClr val="bg1"/>
                </a:solidFill>
                <a:effectLst/>
                <a:uLnTx/>
                <a:uFillTx/>
                <a:latin typeface="Segoe Script" pitchFamily="34" charset="0"/>
                <a:ea typeface="+mj-ea"/>
                <a:cs typeface="+mj-cs"/>
              </a:rPr>
              <a:t>Snack : </a:t>
            </a:r>
            <a:r>
              <a:rPr kumimoji="0" lang="fr-FR" sz="2800" b="1" i="0" u="none" strike="noStrike" kern="1200" cap="none" spc="0" normalizeH="0" noProof="0" dirty="0" err="1" smtClean="0">
                <a:ln>
                  <a:noFill/>
                </a:ln>
                <a:solidFill>
                  <a:schemeClr val="bg1"/>
                </a:solidFill>
                <a:effectLst/>
                <a:uLnTx/>
                <a:uFillTx/>
                <a:latin typeface="Segoe Script" pitchFamily="34" charset="0"/>
                <a:ea typeface="+mj-ea"/>
                <a:cs typeface="+mj-cs"/>
              </a:rPr>
              <a:t>Choudas</a:t>
            </a:r>
            <a:endParaRPr lang="fr-FR" sz="2800" b="1" dirty="0">
              <a:solidFill>
                <a:schemeClr val="bg1"/>
              </a:solidFill>
              <a:latin typeface="Segoe Script" pitchFamily="34" charset="0"/>
              <a:ea typeface="+mj-ea"/>
              <a:cs typeface="+mj-cs"/>
            </a:endParaRPr>
          </a:p>
        </p:txBody>
      </p:sp>
      <p:sp>
        <p:nvSpPr>
          <p:cNvPr id="4" name="ZoneTexte 3"/>
          <p:cNvSpPr txBox="1"/>
          <p:nvPr/>
        </p:nvSpPr>
        <p:spPr>
          <a:xfrm>
            <a:off x="251520" y="5962054"/>
            <a:ext cx="8568952" cy="646331"/>
          </a:xfrm>
          <a:prstGeom prst="rect">
            <a:avLst/>
          </a:prstGeom>
          <a:noFill/>
        </p:spPr>
        <p:txBody>
          <a:bodyPr wrap="square" rtlCol="0">
            <a:spAutoFit/>
          </a:bodyPr>
          <a:lstStyle/>
          <a:p>
            <a:r>
              <a:rPr lang="fr-FR" dirty="0" smtClean="0">
                <a:latin typeface="Parade" pitchFamily="66" charset="0"/>
              </a:rPr>
              <a:t>Ils existent plusieurs sortes de « </a:t>
            </a:r>
            <a:r>
              <a:rPr lang="fr-FR" dirty="0" err="1" smtClean="0">
                <a:latin typeface="Parade" pitchFamily="66" charset="0"/>
              </a:rPr>
              <a:t>choudas</a:t>
            </a:r>
            <a:r>
              <a:rPr lang="fr-FR" dirty="0" smtClean="0">
                <a:latin typeface="Parade" pitchFamily="66" charset="0"/>
              </a:rPr>
              <a:t> » du matin, qu’on peut aussi manger à d’autres moments de la journée.</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DSC03187.JPG"/>
          <p:cNvPicPr>
            <a:picLocks noGrp="1" noChangeAspect="1"/>
          </p:cNvPicPr>
          <p:nvPr isPhoto="1"/>
        </p:nvPicPr>
        <p:blipFill>
          <a:blip r:embed="rId2" cstate="print">
            <a:lum/>
          </a:blip>
          <a:stretch>
            <a:fillRect/>
          </a:stretch>
        </p:blipFill>
        <p:spPr>
          <a:xfrm>
            <a:off x="0" y="857250"/>
            <a:ext cx="9144000" cy="5141913"/>
          </a:xfrm>
          <a:prstGeom prst="rect">
            <a:avLst/>
          </a:prstGeom>
          <a:noFill/>
          <a:ln>
            <a:noFill/>
          </a:ln>
        </p:spPr>
      </p:pic>
      <p:sp>
        <p:nvSpPr>
          <p:cNvPr id="3" name="Titre 1"/>
          <p:cNvSpPr txBox="1">
            <a:spLocks/>
          </p:cNvSpPr>
          <p:nvPr/>
        </p:nvSpPr>
        <p:spPr>
          <a:xfrm>
            <a:off x="457200" y="274638"/>
            <a:ext cx="8229600" cy="1143000"/>
          </a:xfrm>
          <a:prstGeom prst="rect">
            <a:avLst/>
          </a:prstGeom>
        </p:spPr>
        <p:txBody>
          <a:bodyPr>
            <a:normAutofit/>
          </a:bodyPr>
          <a:lstStyle/>
          <a:p>
            <a:pPr lvl="0">
              <a:spcBef>
                <a:spcPct val="0"/>
              </a:spcBef>
              <a:defRPr/>
            </a:pPr>
            <a:r>
              <a:rPr kumimoji="0" lang="fr-FR" sz="2800" b="1" i="0" u="none" strike="noStrike" kern="1200" cap="none" spc="0" normalizeH="0" baseline="0" noProof="0" dirty="0" smtClean="0">
                <a:ln>
                  <a:noFill/>
                </a:ln>
                <a:solidFill>
                  <a:schemeClr val="bg1"/>
                </a:solidFill>
                <a:effectLst/>
                <a:uLnTx/>
                <a:uFillTx/>
                <a:latin typeface="Segoe Script" pitchFamily="34" charset="0"/>
                <a:ea typeface="+mj-ea"/>
                <a:cs typeface="+mj-cs"/>
              </a:rPr>
              <a:t>Snack : </a:t>
            </a:r>
            <a:r>
              <a:rPr kumimoji="0" lang="fr-FR" sz="2800" b="1" i="0" u="none" strike="noStrike" kern="1200" cap="none" spc="0" normalizeH="0" noProof="0" dirty="0" err="1" smtClean="0">
                <a:ln>
                  <a:noFill/>
                </a:ln>
                <a:solidFill>
                  <a:schemeClr val="bg1"/>
                </a:solidFill>
                <a:effectLst/>
                <a:uLnTx/>
                <a:uFillTx/>
                <a:latin typeface="Segoe Script" pitchFamily="34" charset="0"/>
                <a:ea typeface="+mj-ea"/>
                <a:cs typeface="+mj-cs"/>
              </a:rPr>
              <a:t>Beens</a:t>
            </a:r>
            <a:endParaRPr lang="fr-FR" sz="2800" b="1" dirty="0">
              <a:solidFill>
                <a:schemeClr val="bg1"/>
              </a:solidFill>
              <a:latin typeface="Segoe Script" pitchFamily="34" charset="0"/>
              <a:ea typeface="+mj-ea"/>
              <a:cs typeface="+mj-cs"/>
            </a:endParaRPr>
          </a:p>
        </p:txBody>
      </p:sp>
      <p:sp>
        <p:nvSpPr>
          <p:cNvPr id="4" name="ZoneTexte 3"/>
          <p:cNvSpPr txBox="1"/>
          <p:nvPr/>
        </p:nvSpPr>
        <p:spPr>
          <a:xfrm>
            <a:off x="251520" y="5962054"/>
            <a:ext cx="8568952" cy="646331"/>
          </a:xfrm>
          <a:prstGeom prst="rect">
            <a:avLst/>
          </a:prstGeom>
          <a:noFill/>
        </p:spPr>
        <p:txBody>
          <a:bodyPr wrap="square" rtlCol="0">
            <a:spAutoFit/>
          </a:bodyPr>
          <a:lstStyle/>
          <a:p>
            <a:r>
              <a:rPr lang="fr-FR" dirty="0" smtClean="0">
                <a:latin typeface="Parade" pitchFamily="66" charset="0"/>
              </a:rPr>
              <a:t>Telles des chips, certains mangent les pois cuits à l’intérieur des gousses, à la fin du repas ou pour le thé.</a:t>
            </a:r>
            <a:endParaRPr lang="fr-FR" dirty="0" smtClean="0">
              <a:latin typeface="Parade" pitchFamily="66" charset="0"/>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APDV6212.JPG"/>
          <p:cNvPicPr>
            <a:picLocks noGrp="1" noChangeAspect="1"/>
          </p:cNvPicPr>
          <p:nvPr isPhoto="1"/>
        </p:nvPicPr>
        <p:blipFill>
          <a:blip r:embed="rId2" cstate="print">
            <a:lum/>
          </a:blip>
          <a:stretch>
            <a:fillRect/>
          </a:stretch>
        </p:blipFill>
        <p:spPr>
          <a:xfrm>
            <a:off x="0" y="857250"/>
            <a:ext cx="9144000" cy="5143500"/>
          </a:xfrm>
          <a:prstGeom prst="rect">
            <a:avLst/>
          </a:prstGeom>
          <a:noFill/>
          <a:ln>
            <a:noFill/>
          </a:ln>
        </p:spPr>
      </p:pic>
      <p:sp>
        <p:nvSpPr>
          <p:cNvPr id="3" name="Titre 1"/>
          <p:cNvSpPr txBox="1">
            <a:spLocks/>
          </p:cNvSpPr>
          <p:nvPr/>
        </p:nvSpPr>
        <p:spPr>
          <a:xfrm>
            <a:off x="457200" y="274638"/>
            <a:ext cx="8229600" cy="1143000"/>
          </a:xfrm>
          <a:prstGeom prst="rect">
            <a:avLst/>
          </a:prstGeom>
        </p:spPr>
        <p:txBody>
          <a:bodyPr>
            <a:normAutofit/>
          </a:bodyPr>
          <a:lstStyle/>
          <a:p>
            <a:pPr lvl="0">
              <a:spcBef>
                <a:spcPct val="0"/>
              </a:spcBef>
              <a:defRPr/>
            </a:pPr>
            <a:r>
              <a:rPr kumimoji="0" lang="fr-FR" sz="2800" b="1" i="0" u="none" strike="noStrike" kern="1200" cap="none" spc="0" normalizeH="0" baseline="0" noProof="0" dirty="0" smtClean="0">
                <a:ln>
                  <a:noFill/>
                </a:ln>
                <a:solidFill>
                  <a:schemeClr val="bg1"/>
                </a:solidFill>
                <a:effectLst/>
                <a:uLnTx/>
                <a:uFillTx/>
                <a:latin typeface="Segoe Script" pitchFamily="34" charset="0"/>
                <a:ea typeface="+mj-ea"/>
                <a:cs typeface="+mj-cs"/>
              </a:rPr>
              <a:t>Le marché : Les légumes</a:t>
            </a:r>
            <a:endParaRPr lang="fr-FR" sz="2800" b="1" dirty="0">
              <a:solidFill>
                <a:schemeClr val="bg1"/>
              </a:solidFill>
              <a:latin typeface="Segoe Script" pitchFamily="34" charset="0"/>
              <a:ea typeface="+mj-ea"/>
              <a:cs typeface="+mj-cs"/>
            </a:endParaRPr>
          </a:p>
        </p:txBody>
      </p:sp>
      <p:sp>
        <p:nvSpPr>
          <p:cNvPr id="4" name="ZoneTexte 3"/>
          <p:cNvSpPr txBox="1"/>
          <p:nvPr/>
        </p:nvSpPr>
        <p:spPr>
          <a:xfrm>
            <a:off x="251520" y="5962054"/>
            <a:ext cx="8568952" cy="646331"/>
          </a:xfrm>
          <a:prstGeom prst="rect">
            <a:avLst/>
          </a:prstGeom>
          <a:noFill/>
        </p:spPr>
        <p:txBody>
          <a:bodyPr wrap="square" rtlCol="0">
            <a:spAutoFit/>
          </a:bodyPr>
          <a:lstStyle/>
          <a:p>
            <a:r>
              <a:rPr lang="fr-FR" dirty="0" smtClean="0">
                <a:latin typeface="Parade" pitchFamily="66" charset="0"/>
              </a:rPr>
              <a:t>On retrouve beaucoup de légumes identiques </a:t>
            </a:r>
            <a:r>
              <a:rPr lang="fr-FR" dirty="0" smtClean="0">
                <a:latin typeface="Parade" pitchFamily="66" charset="0"/>
              </a:rPr>
              <a:t>à ceux en France </a:t>
            </a:r>
            <a:r>
              <a:rPr lang="fr-FR" dirty="0" smtClean="0">
                <a:latin typeface="Parade" pitchFamily="66" charset="0"/>
              </a:rPr>
              <a:t>si ce n’est la variété qui change un peu.</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APDV6210.JPG"/>
          <p:cNvPicPr>
            <a:picLocks noGrp="1" noChangeAspect="1"/>
          </p:cNvPicPr>
          <p:nvPr isPhoto="1"/>
        </p:nvPicPr>
        <p:blipFill>
          <a:blip r:embed="rId2" cstate="print">
            <a:lum/>
          </a:blip>
          <a:stretch>
            <a:fillRect/>
          </a:stretch>
        </p:blipFill>
        <p:spPr>
          <a:xfrm>
            <a:off x="0" y="857250"/>
            <a:ext cx="9144000" cy="5143500"/>
          </a:xfrm>
          <a:prstGeom prst="rect">
            <a:avLst/>
          </a:prstGeom>
          <a:noFill/>
          <a:ln>
            <a:noFill/>
          </a:ln>
        </p:spPr>
      </p:pic>
      <p:sp>
        <p:nvSpPr>
          <p:cNvPr id="3" name="Titre 1"/>
          <p:cNvSpPr txBox="1">
            <a:spLocks/>
          </p:cNvSpPr>
          <p:nvPr/>
        </p:nvSpPr>
        <p:spPr>
          <a:xfrm>
            <a:off x="457200" y="274638"/>
            <a:ext cx="8229600" cy="1143000"/>
          </a:xfrm>
          <a:prstGeom prst="rect">
            <a:avLst/>
          </a:prstGeom>
        </p:spPr>
        <p:txBody>
          <a:bodyPr>
            <a:normAutofit/>
          </a:bodyPr>
          <a:lstStyle/>
          <a:p>
            <a:pPr lvl="0">
              <a:spcBef>
                <a:spcPct val="0"/>
              </a:spcBef>
              <a:defRPr/>
            </a:pPr>
            <a:r>
              <a:rPr kumimoji="0" lang="fr-FR" sz="2800" b="1" i="0" u="none" strike="noStrike" kern="1200" cap="none" spc="0" normalizeH="0" baseline="0" noProof="0" dirty="0" smtClean="0">
                <a:ln>
                  <a:noFill/>
                </a:ln>
                <a:solidFill>
                  <a:schemeClr val="bg1"/>
                </a:solidFill>
                <a:effectLst/>
                <a:uLnTx/>
                <a:uFillTx/>
                <a:latin typeface="Segoe Script" pitchFamily="34" charset="0"/>
                <a:ea typeface="+mj-ea"/>
                <a:cs typeface="+mj-cs"/>
              </a:rPr>
              <a:t>Le marché : Les légumes</a:t>
            </a:r>
            <a:endParaRPr lang="fr-FR" sz="2800" b="1" dirty="0">
              <a:solidFill>
                <a:schemeClr val="bg1"/>
              </a:solidFill>
              <a:latin typeface="Segoe Script" pitchFamily="34" charset="0"/>
              <a:ea typeface="+mj-ea"/>
              <a:cs typeface="+mj-cs"/>
            </a:endParaRPr>
          </a:p>
        </p:txBody>
      </p:sp>
      <p:sp>
        <p:nvSpPr>
          <p:cNvPr id="4" name="ZoneTexte 3"/>
          <p:cNvSpPr txBox="1"/>
          <p:nvPr/>
        </p:nvSpPr>
        <p:spPr>
          <a:xfrm>
            <a:off x="251520" y="5962054"/>
            <a:ext cx="8568952" cy="369332"/>
          </a:xfrm>
          <a:prstGeom prst="rect">
            <a:avLst/>
          </a:prstGeom>
          <a:noFill/>
        </p:spPr>
        <p:txBody>
          <a:bodyPr wrap="square" rtlCol="0">
            <a:spAutoFit/>
          </a:bodyPr>
          <a:lstStyle/>
          <a:p>
            <a:r>
              <a:rPr lang="fr-FR" dirty="0" smtClean="0">
                <a:latin typeface="Parade" pitchFamily="66" charset="0"/>
              </a:rPr>
              <a:t>Beaucoup de légumes à feuilles : épinards, choux, chou-fleur, poireaux …</a:t>
            </a:r>
            <a:endParaRPr lang="fr-FR" dirty="0" smtClean="0">
              <a:latin typeface="Parade" pitchFamily="66"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APDV0444.JPG"/>
          <p:cNvPicPr>
            <a:picLocks noGrp="1" noChangeAspect="1"/>
          </p:cNvPicPr>
          <p:nvPr isPhoto="1"/>
        </p:nvPicPr>
        <p:blipFill>
          <a:blip r:embed="rId2" cstate="print">
            <a:lum/>
          </a:blip>
          <a:stretch>
            <a:fillRect/>
          </a:stretch>
        </p:blipFill>
        <p:spPr>
          <a:xfrm>
            <a:off x="0" y="857250"/>
            <a:ext cx="9144000" cy="5143500"/>
          </a:xfrm>
          <a:prstGeom prst="rect">
            <a:avLst/>
          </a:prstGeom>
          <a:noFill/>
          <a:ln>
            <a:noFill/>
          </a:ln>
        </p:spPr>
      </p:pic>
      <p:sp>
        <p:nvSpPr>
          <p:cNvPr id="3" name="ZoneTexte 2"/>
          <p:cNvSpPr txBox="1"/>
          <p:nvPr/>
        </p:nvSpPr>
        <p:spPr>
          <a:xfrm>
            <a:off x="251520" y="6093296"/>
            <a:ext cx="8568952" cy="646331"/>
          </a:xfrm>
          <a:prstGeom prst="rect">
            <a:avLst/>
          </a:prstGeom>
          <a:noFill/>
        </p:spPr>
        <p:txBody>
          <a:bodyPr wrap="square" rtlCol="0">
            <a:spAutoFit/>
          </a:bodyPr>
          <a:lstStyle/>
          <a:p>
            <a:r>
              <a:rPr lang="fr-FR" dirty="0" smtClean="0">
                <a:latin typeface="Parade" pitchFamily="66" charset="0"/>
              </a:rPr>
              <a:t>Ici, ils appellent ça « French </a:t>
            </a:r>
            <a:r>
              <a:rPr lang="fr-FR" dirty="0" err="1" smtClean="0">
                <a:latin typeface="Parade" pitchFamily="66" charset="0"/>
              </a:rPr>
              <a:t>bread</a:t>
            </a:r>
            <a:r>
              <a:rPr lang="fr-FR" dirty="0" smtClean="0">
                <a:latin typeface="Parade" pitchFamily="66" charset="0"/>
              </a:rPr>
              <a:t> </a:t>
            </a:r>
            <a:r>
              <a:rPr lang="fr-FR" dirty="0" err="1" smtClean="0">
                <a:latin typeface="Parade" pitchFamily="66" charset="0"/>
              </a:rPr>
              <a:t>with</a:t>
            </a:r>
            <a:r>
              <a:rPr lang="fr-FR" dirty="0" smtClean="0">
                <a:latin typeface="Parade" pitchFamily="66" charset="0"/>
              </a:rPr>
              <a:t> </a:t>
            </a:r>
            <a:r>
              <a:rPr lang="fr-FR" dirty="0" err="1" smtClean="0">
                <a:latin typeface="Parade" pitchFamily="66" charset="0"/>
              </a:rPr>
              <a:t>milk</a:t>
            </a:r>
            <a:r>
              <a:rPr lang="fr-FR" dirty="0" smtClean="0">
                <a:latin typeface="Parade" pitchFamily="66" charset="0"/>
              </a:rPr>
              <a:t> and </a:t>
            </a:r>
            <a:r>
              <a:rPr lang="fr-FR" dirty="0" err="1" smtClean="0">
                <a:latin typeface="Parade" pitchFamily="66" charset="0"/>
              </a:rPr>
              <a:t>egg</a:t>
            </a:r>
            <a:r>
              <a:rPr lang="fr-FR" dirty="0" smtClean="0">
                <a:latin typeface="Parade" pitchFamily="66" charset="0"/>
              </a:rPr>
              <a:t> », Ils ne donnent pas forcément de nom aux plats. C’est le plat le plus français que j’ai mangé.</a:t>
            </a:r>
          </a:p>
        </p:txBody>
      </p:sp>
      <p:sp>
        <p:nvSpPr>
          <p:cNvPr id="4" name="Titre 1"/>
          <p:cNvSpPr txBox="1">
            <a:spLocks/>
          </p:cNvSpPr>
          <p:nvPr/>
        </p:nvSpPr>
        <p:spPr>
          <a:xfrm>
            <a:off x="457200" y="274638"/>
            <a:ext cx="8229600" cy="1143000"/>
          </a:xfrm>
          <a:prstGeom prst="rect">
            <a:avLst/>
          </a:prstGeom>
        </p:spPr>
        <p:txBody>
          <a:bodyP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fr-FR" sz="2800" b="1" i="0" u="none" strike="noStrike" kern="1200" cap="none" spc="0" normalizeH="0" baseline="0" noProof="0" dirty="0" err="1" smtClean="0">
                <a:ln>
                  <a:noFill/>
                </a:ln>
                <a:solidFill>
                  <a:schemeClr val="bg1"/>
                </a:solidFill>
                <a:effectLst/>
                <a:uLnTx/>
                <a:uFillTx/>
                <a:latin typeface="Segoe Script" pitchFamily="34" charset="0"/>
                <a:ea typeface="+mj-ea"/>
                <a:cs typeface="+mj-cs"/>
              </a:rPr>
              <a:t>Petit-Déjeuner</a:t>
            </a:r>
            <a:r>
              <a:rPr kumimoji="0" lang="fr-FR" sz="2800" b="1" i="0" u="none" strike="noStrike" kern="1200" cap="none" spc="0" normalizeH="0" baseline="0" noProof="0" dirty="0" smtClean="0">
                <a:ln>
                  <a:noFill/>
                </a:ln>
                <a:solidFill>
                  <a:schemeClr val="bg1"/>
                </a:solidFill>
                <a:effectLst/>
                <a:uLnTx/>
                <a:uFillTx/>
                <a:latin typeface="Segoe Script" pitchFamily="34" charset="0"/>
                <a:ea typeface="+mj-ea"/>
                <a:cs typeface="+mj-cs"/>
              </a:rPr>
              <a:t> : Pain perdu</a:t>
            </a:r>
            <a:endParaRPr kumimoji="0" lang="fr-FR" sz="2800" b="1" i="0" u="none" strike="noStrike" kern="1200" cap="none" spc="0" normalizeH="0" baseline="0" noProof="0" dirty="0">
              <a:ln>
                <a:noFill/>
              </a:ln>
              <a:solidFill>
                <a:schemeClr val="bg1"/>
              </a:solidFill>
              <a:effectLst/>
              <a:uLnTx/>
              <a:uFillTx/>
              <a:latin typeface="Segoe Script" pitchFamily="34" charset="0"/>
              <a:ea typeface="+mj-ea"/>
              <a:cs typeface="+mj-cs"/>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DSC03196.JPG"/>
          <p:cNvPicPr>
            <a:picLocks noGrp="1" noChangeAspect="1"/>
          </p:cNvPicPr>
          <p:nvPr isPhoto="1"/>
        </p:nvPicPr>
        <p:blipFill>
          <a:blip r:embed="rId2" cstate="print">
            <a:lum/>
          </a:blip>
          <a:stretch>
            <a:fillRect/>
          </a:stretch>
        </p:blipFill>
        <p:spPr>
          <a:xfrm>
            <a:off x="0" y="857250"/>
            <a:ext cx="9144000" cy="5141913"/>
          </a:xfrm>
          <a:prstGeom prst="rect">
            <a:avLst/>
          </a:prstGeom>
          <a:noFill/>
          <a:ln>
            <a:noFill/>
          </a:ln>
        </p:spPr>
      </p:pic>
      <p:sp>
        <p:nvSpPr>
          <p:cNvPr id="3" name="Titre 1"/>
          <p:cNvSpPr txBox="1">
            <a:spLocks/>
          </p:cNvSpPr>
          <p:nvPr/>
        </p:nvSpPr>
        <p:spPr>
          <a:xfrm>
            <a:off x="457200" y="274638"/>
            <a:ext cx="8229600" cy="1143000"/>
          </a:xfrm>
          <a:prstGeom prst="rect">
            <a:avLst/>
          </a:prstGeom>
        </p:spPr>
        <p:txBody>
          <a:bodyPr>
            <a:normAutofit/>
          </a:bodyPr>
          <a:lstStyle/>
          <a:p>
            <a:pPr lvl="0">
              <a:spcBef>
                <a:spcPct val="0"/>
              </a:spcBef>
              <a:defRPr/>
            </a:pPr>
            <a:r>
              <a:rPr kumimoji="0" lang="fr-FR" sz="2800" b="1" i="0" u="none" strike="noStrike" kern="1200" cap="none" spc="0" normalizeH="0" baseline="0" noProof="0" dirty="0" smtClean="0">
                <a:ln>
                  <a:noFill/>
                </a:ln>
                <a:solidFill>
                  <a:schemeClr val="bg1"/>
                </a:solidFill>
                <a:effectLst/>
                <a:uLnTx/>
                <a:uFillTx/>
                <a:latin typeface="Segoe Script" pitchFamily="34" charset="0"/>
                <a:ea typeface="+mj-ea"/>
                <a:cs typeface="+mj-cs"/>
              </a:rPr>
              <a:t>Le marché : Les légumes</a:t>
            </a:r>
            <a:endParaRPr lang="fr-FR" sz="2800" b="1" dirty="0">
              <a:solidFill>
                <a:schemeClr val="bg1"/>
              </a:solidFill>
              <a:latin typeface="Segoe Script" pitchFamily="34" charset="0"/>
              <a:ea typeface="+mj-ea"/>
              <a:cs typeface="+mj-cs"/>
            </a:endParaRPr>
          </a:p>
        </p:txBody>
      </p:sp>
      <p:sp>
        <p:nvSpPr>
          <p:cNvPr id="4" name="ZoneTexte 3"/>
          <p:cNvSpPr txBox="1"/>
          <p:nvPr/>
        </p:nvSpPr>
        <p:spPr>
          <a:xfrm>
            <a:off x="251520" y="5962054"/>
            <a:ext cx="8568952" cy="369332"/>
          </a:xfrm>
          <a:prstGeom prst="rect">
            <a:avLst/>
          </a:prstGeom>
          <a:noFill/>
        </p:spPr>
        <p:txBody>
          <a:bodyPr wrap="square" rtlCol="0">
            <a:spAutoFit/>
          </a:bodyPr>
          <a:lstStyle/>
          <a:p>
            <a:r>
              <a:rPr lang="fr-FR" dirty="0" smtClean="0">
                <a:latin typeface="Parade" pitchFamily="66" charset="0"/>
              </a:rPr>
              <a:t>Mais aussi de feuilles aromatiques comme la coriandre, l’aneth et d’autres ….</a:t>
            </a:r>
            <a:endParaRPr lang="fr-FR" dirty="0" smtClean="0">
              <a:latin typeface="Parade" pitchFamily="66" charset="0"/>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APDV6215.JPG"/>
          <p:cNvPicPr>
            <a:picLocks noGrp="1" noChangeAspect="1"/>
          </p:cNvPicPr>
          <p:nvPr isPhoto="1"/>
        </p:nvPicPr>
        <p:blipFill>
          <a:blip r:embed="rId2" cstate="print">
            <a:lum/>
          </a:blip>
          <a:stretch>
            <a:fillRect/>
          </a:stretch>
        </p:blipFill>
        <p:spPr>
          <a:xfrm>
            <a:off x="0" y="857250"/>
            <a:ext cx="9144000" cy="5143500"/>
          </a:xfrm>
          <a:prstGeom prst="rect">
            <a:avLst/>
          </a:prstGeom>
          <a:noFill/>
          <a:ln>
            <a:noFill/>
          </a:ln>
        </p:spPr>
      </p:pic>
      <p:sp>
        <p:nvSpPr>
          <p:cNvPr id="3" name="Titre 1"/>
          <p:cNvSpPr txBox="1">
            <a:spLocks/>
          </p:cNvSpPr>
          <p:nvPr/>
        </p:nvSpPr>
        <p:spPr>
          <a:xfrm>
            <a:off x="457200" y="274638"/>
            <a:ext cx="8229600" cy="1143000"/>
          </a:xfrm>
          <a:prstGeom prst="rect">
            <a:avLst/>
          </a:prstGeom>
        </p:spPr>
        <p:txBody>
          <a:bodyPr>
            <a:normAutofit/>
          </a:bodyPr>
          <a:lstStyle/>
          <a:p>
            <a:pPr lvl="0">
              <a:spcBef>
                <a:spcPct val="0"/>
              </a:spcBef>
              <a:defRPr/>
            </a:pPr>
            <a:r>
              <a:rPr kumimoji="0" lang="fr-FR" sz="2800" b="1" i="0" u="none" strike="noStrike" kern="1200" cap="none" spc="0" normalizeH="0" baseline="0" noProof="0" dirty="0" smtClean="0">
                <a:ln>
                  <a:noFill/>
                </a:ln>
                <a:solidFill>
                  <a:schemeClr val="bg1"/>
                </a:solidFill>
                <a:effectLst/>
                <a:uLnTx/>
                <a:uFillTx/>
                <a:latin typeface="Segoe Script" pitchFamily="34" charset="0"/>
                <a:ea typeface="+mj-ea"/>
                <a:cs typeface="+mj-cs"/>
              </a:rPr>
              <a:t>Le marché : </a:t>
            </a:r>
            <a:r>
              <a:rPr kumimoji="0" lang="fr-FR" sz="2800" b="1" i="0" u="none" strike="noStrike" kern="1200" cap="none" spc="0" normalizeH="0" baseline="0" noProof="0" dirty="0" smtClean="0">
                <a:ln>
                  <a:noFill/>
                </a:ln>
                <a:solidFill>
                  <a:schemeClr val="bg1"/>
                </a:solidFill>
                <a:effectLst/>
                <a:uLnTx/>
                <a:uFillTx/>
                <a:latin typeface="Segoe Script" pitchFamily="34" charset="0"/>
                <a:ea typeface="+mj-ea"/>
                <a:cs typeface="+mj-cs"/>
              </a:rPr>
              <a:t>Les poissons</a:t>
            </a:r>
            <a:endParaRPr lang="fr-FR" sz="2800" b="1" dirty="0">
              <a:solidFill>
                <a:schemeClr val="bg1"/>
              </a:solidFill>
              <a:latin typeface="Segoe Script" pitchFamily="34" charset="0"/>
              <a:ea typeface="+mj-ea"/>
              <a:cs typeface="+mj-cs"/>
            </a:endParaRPr>
          </a:p>
        </p:txBody>
      </p:sp>
      <p:sp>
        <p:nvSpPr>
          <p:cNvPr id="4" name="ZoneTexte 3"/>
          <p:cNvSpPr txBox="1"/>
          <p:nvPr/>
        </p:nvSpPr>
        <p:spPr>
          <a:xfrm>
            <a:off x="251520" y="5962054"/>
            <a:ext cx="8568952" cy="923330"/>
          </a:xfrm>
          <a:prstGeom prst="rect">
            <a:avLst/>
          </a:prstGeom>
          <a:noFill/>
        </p:spPr>
        <p:txBody>
          <a:bodyPr wrap="square" rtlCol="0">
            <a:spAutoFit/>
          </a:bodyPr>
          <a:lstStyle/>
          <a:p>
            <a:r>
              <a:rPr lang="fr-FR" dirty="0" smtClean="0">
                <a:latin typeface="Parade" pitchFamily="66" charset="0"/>
              </a:rPr>
              <a:t>Les hommes pêchent et les femmes essayent de vendre les poissons pris le jour même mais pas de pain de glace comme chez nous, au soleil avec des mouches, c’est pour ça qu’il faut bien faire cuire le poisson.</a:t>
            </a:r>
            <a:endParaRPr lang="fr-FR" dirty="0" smtClean="0">
              <a:latin typeface="Parade" pitchFamily="66" charset="0"/>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APDV6217.JPG"/>
          <p:cNvPicPr>
            <a:picLocks noGrp="1" noChangeAspect="1"/>
          </p:cNvPicPr>
          <p:nvPr isPhoto="1"/>
        </p:nvPicPr>
        <p:blipFill>
          <a:blip r:embed="rId2" cstate="print">
            <a:lum/>
          </a:blip>
          <a:stretch>
            <a:fillRect/>
          </a:stretch>
        </p:blipFill>
        <p:spPr>
          <a:xfrm>
            <a:off x="0" y="857250"/>
            <a:ext cx="9144000" cy="5143500"/>
          </a:xfrm>
          <a:prstGeom prst="rect">
            <a:avLst/>
          </a:prstGeom>
          <a:noFill/>
          <a:ln>
            <a:noFill/>
          </a:ln>
        </p:spPr>
      </p:pic>
      <p:sp>
        <p:nvSpPr>
          <p:cNvPr id="3" name="Titre 1"/>
          <p:cNvSpPr txBox="1">
            <a:spLocks/>
          </p:cNvSpPr>
          <p:nvPr/>
        </p:nvSpPr>
        <p:spPr>
          <a:xfrm>
            <a:off x="457200" y="274638"/>
            <a:ext cx="8229600" cy="1143000"/>
          </a:xfrm>
          <a:prstGeom prst="rect">
            <a:avLst/>
          </a:prstGeom>
        </p:spPr>
        <p:txBody>
          <a:bodyPr>
            <a:normAutofit/>
          </a:bodyPr>
          <a:lstStyle/>
          <a:p>
            <a:pPr lvl="0">
              <a:spcBef>
                <a:spcPct val="0"/>
              </a:spcBef>
              <a:defRPr/>
            </a:pPr>
            <a:r>
              <a:rPr kumimoji="0" lang="fr-FR" sz="2800" b="1" i="0" u="none" strike="noStrike" kern="1200" cap="none" spc="0" normalizeH="0" baseline="0" noProof="0" dirty="0" smtClean="0">
                <a:ln>
                  <a:noFill/>
                </a:ln>
                <a:solidFill>
                  <a:schemeClr val="bg1"/>
                </a:solidFill>
                <a:effectLst/>
                <a:uLnTx/>
                <a:uFillTx/>
                <a:latin typeface="Segoe Script" pitchFamily="34" charset="0"/>
                <a:ea typeface="+mj-ea"/>
                <a:cs typeface="+mj-cs"/>
              </a:rPr>
              <a:t>Le marché : </a:t>
            </a:r>
            <a:r>
              <a:rPr kumimoji="0" lang="fr-FR" sz="2800" b="1" i="0" u="none" strike="noStrike" kern="1200" cap="none" spc="0" normalizeH="0" baseline="0" noProof="0" dirty="0" smtClean="0">
                <a:ln>
                  <a:noFill/>
                </a:ln>
                <a:solidFill>
                  <a:schemeClr val="bg1"/>
                </a:solidFill>
                <a:effectLst/>
                <a:uLnTx/>
                <a:uFillTx/>
                <a:latin typeface="Segoe Script" pitchFamily="34" charset="0"/>
                <a:ea typeface="+mj-ea"/>
                <a:cs typeface="+mj-cs"/>
              </a:rPr>
              <a:t>Les poissons</a:t>
            </a:r>
            <a:endParaRPr lang="fr-FR" sz="2800" b="1" dirty="0">
              <a:solidFill>
                <a:schemeClr val="bg1"/>
              </a:solidFill>
              <a:latin typeface="Segoe Script" pitchFamily="34" charset="0"/>
              <a:ea typeface="+mj-ea"/>
              <a:cs typeface="+mj-cs"/>
            </a:endParaRPr>
          </a:p>
        </p:txBody>
      </p:sp>
      <p:sp>
        <p:nvSpPr>
          <p:cNvPr id="4" name="ZoneTexte 3"/>
          <p:cNvSpPr txBox="1"/>
          <p:nvPr/>
        </p:nvSpPr>
        <p:spPr>
          <a:xfrm>
            <a:off x="251520" y="5962054"/>
            <a:ext cx="8568952" cy="369332"/>
          </a:xfrm>
          <a:prstGeom prst="rect">
            <a:avLst/>
          </a:prstGeom>
          <a:noFill/>
        </p:spPr>
        <p:txBody>
          <a:bodyPr wrap="square" rtlCol="0">
            <a:spAutoFit/>
          </a:bodyPr>
          <a:lstStyle/>
          <a:p>
            <a:r>
              <a:rPr lang="fr-FR" dirty="0" smtClean="0">
                <a:latin typeface="Parade" pitchFamily="66" charset="0"/>
              </a:rPr>
              <a:t>Des crevettes et le fameux poisson « Bombay </a:t>
            </a:r>
            <a:r>
              <a:rPr lang="fr-FR" dirty="0" smtClean="0">
                <a:latin typeface="Parade" pitchFamily="66" charset="0"/>
              </a:rPr>
              <a:t>duck</a:t>
            </a:r>
            <a:r>
              <a:rPr lang="fr-FR" dirty="0" smtClean="0">
                <a:latin typeface="Parade" pitchFamily="66" charset="0"/>
              </a:rPr>
              <a:t> » de la région, très bon.</a:t>
            </a:r>
            <a:endParaRPr lang="fr-FR" dirty="0" smtClean="0">
              <a:latin typeface="Parade" pitchFamily="66" charset="0"/>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APDV6218.JPG"/>
          <p:cNvPicPr>
            <a:picLocks noGrp="1" noChangeAspect="1"/>
          </p:cNvPicPr>
          <p:nvPr isPhoto="1"/>
        </p:nvPicPr>
        <p:blipFill>
          <a:blip r:embed="rId2" cstate="print">
            <a:lum/>
          </a:blip>
          <a:stretch>
            <a:fillRect/>
          </a:stretch>
        </p:blipFill>
        <p:spPr>
          <a:xfrm>
            <a:off x="0" y="857250"/>
            <a:ext cx="9144000" cy="5143500"/>
          </a:xfrm>
          <a:prstGeom prst="rect">
            <a:avLst/>
          </a:prstGeom>
          <a:noFill/>
          <a:ln>
            <a:noFill/>
          </a:ln>
        </p:spPr>
      </p:pic>
      <p:sp>
        <p:nvSpPr>
          <p:cNvPr id="3" name="Titre 1"/>
          <p:cNvSpPr txBox="1">
            <a:spLocks/>
          </p:cNvSpPr>
          <p:nvPr/>
        </p:nvSpPr>
        <p:spPr>
          <a:xfrm>
            <a:off x="457200" y="274638"/>
            <a:ext cx="8229600" cy="1143000"/>
          </a:xfrm>
          <a:prstGeom prst="rect">
            <a:avLst/>
          </a:prstGeom>
        </p:spPr>
        <p:txBody>
          <a:bodyPr>
            <a:normAutofit/>
          </a:bodyPr>
          <a:lstStyle/>
          <a:p>
            <a:pPr lvl="0">
              <a:spcBef>
                <a:spcPct val="0"/>
              </a:spcBef>
              <a:defRPr/>
            </a:pPr>
            <a:r>
              <a:rPr kumimoji="0" lang="fr-FR" sz="2800" b="1" i="0" u="none" strike="noStrike" kern="1200" cap="none" spc="0" normalizeH="0" baseline="0" noProof="0" dirty="0" smtClean="0">
                <a:ln>
                  <a:noFill/>
                </a:ln>
                <a:solidFill>
                  <a:schemeClr val="bg1"/>
                </a:solidFill>
                <a:effectLst/>
                <a:uLnTx/>
                <a:uFillTx/>
                <a:latin typeface="Segoe Script" pitchFamily="34" charset="0"/>
                <a:ea typeface="+mj-ea"/>
                <a:cs typeface="+mj-cs"/>
              </a:rPr>
              <a:t>Le marché : </a:t>
            </a:r>
            <a:r>
              <a:rPr kumimoji="0" lang="fr-FR" sz="2800" b="1" i="0" u="none" strike="noStrike" kern="1200" cap="none" spc="0" normalizeH="0" baseline="0" noProof="0" dirty="0" smtClean="0">
                <a:ln>
                  <a:noFill/>
                </a:ln>
                <a:solidFill>
                  <a:schemeClr val="bg1"/>
                </a:solidFill>
                <a:effectLst/>
                <a:uLnTx/>
                <a:uFillTx/>
                <a:latin typeface="Segoe Script" pitchFamily="34" charset="0"/>
                <a:ea typeface="+mj-ea"/>
                <a:cs typeface="+mj-cs"/>
              </a:rPr>
              <a:t>La viande</a:t>
            </a:r>
            <a:endParaRPr lang="fr-FR" sz="2800" b="1" dirty="0">
              <a:solidFill>
                <a:schemeClr val="bg1"/>
              </a:solidFill>
              <a:latin typeface="Segoe Script" pitchFamily="34" charset="0"/>
              <a:ea typeface="+mj-ea"/>
              <a:cs typeface="+mj-cs"/>
            </a:endParaRPr>
          </a:p>
        </p:txBody>
      </p:sp>
      <p:sp>
        <p:nvSpPr>
          <p:cNvPr id="4" name="ZoneTexte 3"/>
          <p:cNvSpPr txBox="1"/>
          <p:nvPr/>
        </p:nvSpPr>
        <p:spPr>
          <a:xfrm>
            <a:off x="251520" y="5962054"/>
            <a:ext cx="8568952" cy="646331"/>
          </a:xfrm>
          <a:prstGeom prst="rect">
            <a:avLst/>
          </a:prstGeom>
          <a:noFill/>
        </p:spPr>
        <p:txBody>
          <a:bodyPr wrap="square" rtlCol="0">
            <a:spAutoFit/>
          </a:bodyPr>
          <a:lstStyle/>
          <a:p>
            <a:r>
              <a:rPr lang="fr-FR" dirty="0" smtClean="0">
                <a:latin typeface="Parade" pitchFamily="66" charset="0"/>
              </a:rPr>
              <a:t>Ici, on achète les poulets vivants et on les prépare à la maison. Comme ça on est sûr qu’il est bien frai.</a:t>
            </a:r>
            <a:endParaRPr lang="fr-FR" dirty="0" smtClean="0">
              <a:latin typeface="Parade" pitchFamily="66" charset="0"/>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APDV6221.JPG"/>
          <p:cNvPicPr>
            <a:picLocks noGrp="1" noChangeAspect="1"/>
          </p:cNvPicPr>
          <p:nvPr isPhoto="1"/>
        </p:nvPicPr>
        <p:blipFill>
          <a:blip r:embed="rId2" cstate="print">
            <a:lum/>
          </a:blip>
          <a:stretch>
            <a:fillRect/>
          </a:stretch>
        </p:blipFill>
        <p:spPr>
          <a:xfrm>
            <a:off x="0" y="857250"/>
            <a:ext cx="9144000" cy="5143500"/>
          </a:xfrm>
          <a:prstGeom prst="rect">
            <a:avLst/>
          </a:prstGeom>
          <a:noFill/>
          <a:ln>
            <a:noFill/>
          </a:ln>
        </p:spPr>
      </p:pic>
      <p:sp>
        <p:nvSpPr>
          <p:cNvPr id="3" name="Titre 1"/>
          <p:cNvSpPr txBox="1">
            <a:spLocks/>
          </p:cNvSpPr>
          <p:nvPr/>
        </p:nvSpPr>
        <p:spPr>
          <a:xfrm>
            <a:off x="457200" y="274638"/>
            <a:ext cx="8229600" cy="1143000"/>
          </a:xfrm>
          <a:prstGeom prst="rect">
            <a:avLst/>
          </a:prstGeom>
        </p:spPr>
        <p:txBody>
          <a:bodyPr>
            <a:normAutofit/>
          </a:bodyPr>
          <a:lstStyle/>
          <a:p>
            <a:pPr lvl="0">
              <a:spcBef>
                <a:spcPct val="0"/>
              </a:spcBef>
              <a:defRPr/>
            </a:pPr>
            <a:r>
              <a:rPr kumimoji="0" lang="fr-FR" sz="2800" b="1" i="0" u="none" strike="noStrike" kern="1200" cap="none" spc="0" normalizeH="0" baseline="0" noProof="0" dirty="0" smtClean="0">
                <a:ln>
                  <a:noFill/>
                </a:ln>
                <a:solidFill>
                  <a:schemeClr val="bg1"/>
                </a:solidFill>
                <a:effectLst/>
                <a:uLnTx/>
                <a:uFillTx/>
                <a:latin typeface="Segoe Script" pitchFamily="34" charset="0"/>
                <a:ea typeface="+mj-ea"/>
                <a:cs typeface="+mj-cs"/>
              </a:rPr>
              <a:t>Le marché : </a:t>
            </a:r>
            <a:r>
              <a:rPr kumimoji="0" lang="fr-FR" sz="2800" b="1" i="0" u="none" strike="noStrike" kern="1200" cap="none" spc="0" normalizeH="0" baseline="0" noProof="0" dirty="0" smtClean="0">
                <a:ln>
                  <a:noFill/>
                </a:ln>
                <a:solidFill>
                  <a:schemeClr val="bg1"/>
                </a:solidFill>
                <a:effectLst/>
                <a:uLnTx/>
                <a:uFillTx/>
                <a:latin typeface="Segoe Script" pitchFamily="34" charset="0"/>
                <a:ea typeface="+mj-ea"/>
                <a:cs typeface="+mj-cs"/>
              </a:rPr>
              <a:t>La viande</a:t>
            </a:r>
            <a:endParaRPr lang="fr-FR" sz="2800" b="1" dirty="0">
              <a:solidFill>
                <a:schemeClr val="bg1"/>
              </a:solidFill>
              <a:latin typeface="Segoe Script" pitchFamily="34" charset="0"/>
              <a:ea typeface="+mj-ea"/>
              <a:cs typeface="+mj-cs"/>
            </a:endParaRPr>
          </a:p>
        </p:txBody>
      </p:sp>
      <p:sp>
        <p:nvSpPr>
          <p:cNvPr id="4" name="ZoneTexte 3"/>
          <p:cNvSpPr txBox="1"/>
          <p:nvPr/>
        </p:nvSpPr>
        <p:spPr>
          <a:xfrm>
            <a:off x="251520" y="5962054"/>
            <a:ext cx="8568952" cy="923330"/>
          </a:xfrm>
          <a:prstGeom prst="rect">
            <a:avLst/>
          </a:prstGeom>
          <a:noFill/>
        </p:spPr>
        <p:txBody>
          <a:bodyPr wrap="square" rtlCol="0">
            <a:spAutoFit/>
          </a:bodyPr>
          <a:lstStyle/>
          <a:p>
            <a:r>
              <a:rPr lang="fr-FR" dirty="0" smtClean="0">
                <a:latin typeface="Parade" pitchFamily="66" charset="0"/>
              </a:rPr>
              <a:t>Les bouchers n’ont pas les mêmes règles d’hygiène que nous, ils exposent la viande qui sera vendue dans la journée et ils vous préparent ça devant vous sur une grosse pierre ou une grosse bûche en bois.</a:t>
            </a:r>
            <a:endParaRPr lang="fr-FR" dirty="0" smtClean="0">
              <a:latin typeface="Parade" pitchFamily="66" charset="0"/>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APDV6217_New1.JPG"/>
          <p:cNvPicPr>
            <a:picLocks noGrp="1" noChangeAspect="1"/>
          </p:cNvPicPr>
          <p:nvPr isPhoto="1"/>
        </p:nvPicPr>
        <p:blipFill>
          <a:blip r:embed="rId2" cstate="print">
            <a:lum/>
          </a:blip>
          <a:stretch>
            <a:fillRect/>
          </a:stretch>
        </p:blipFill>
        <p:spPr>
          <a:xfrm>
            <a:off x="0" y="857250"/>
            <a:ext cx="9144000" cy="5143500"/>
          </a:xfrm>
          <a:prstGeom prst="rect">
            <a:avLst/>
          </a:prstGeom>
          <a:noFill/>
          <a:ln>
            <a:noFill/>
          </a:ln>
        </p:spPr>
      </p:pic>
      <p:sp>
        <p:nvSpPr>
          <p:cNvPr id="3" name="Titre 1"/>
          <p:cNvSpPr txBox="1">
            <a:spLocks/>
          </p:cNvSpPr>
          <p:nvPr/>
        </p:nvSpPr>
        <p:spPr>
          <a:xfrm>
            <a:off x="457200" y="274638"/>
            <a:ext cx="8229600" cy="1143000"/>
          </a:xfrm>
          <a:prstGeom prst="rect">
            <a:avLst/>
          </a:prstGeom>
        </p:spPr>
        <p:txBody>
          <a:bodyPr>
            <a:normAutofit/>
          </a:bodyPr>
          <a:lstStyle/>
          <a:p>
            <a:pPr lvl="0">
              <a:spcBef>
                <a:spcPct val="0"/>
              </a:spcBef>
              <a:defRPr/>
            </a:pPr>
            <a:r>
              <a:rPr kumimoji="0" lang="fr-FR" sz="2800" b="1" i="0" u="none" strike="noStrike" kern="1200" cap="none" spc="0" normalizeH="0" baseline="0" noProof="0" dirty="0" smtClean="0">
                <a:ln>
                  <a:noFill/>
                </a:ln>
                <a:solidFill>
                  <a:schemeClr val="bg1"/>
                </a:solidFill>
                <a:effectLst/>
                <a:uLnTx/>
                <a:uFillTx/>
                <a:latin typeface="Segoe Script" pitchFamily="34" charset="0"/>
                <a:ea typeface="+mj-ea"/>
                <a:cs typeface="+mj-cs"/>
              </a:rPr>
              <a:t>Le marché : </a:t>
            </a:r>
            <a:r>
              <a:rPr kumimoji="0" lang="fr-FR" sz="2800" b="1" i="0" u="none" strike="noStrike" kern="1200" cap="none" spc="0" normalizeH="0" baseline="0" noProof="0" dirty="0" smtClean="0">
                <a:ln>
                  <a:noFill/>
                </a:ln>
                <a:solidFill>
                  <a:schemeClr val="bg1"/>
                </a:solidFill>
                <a:effectLst/>
                <a:uLnTx/>
                <a:uFillTx/>
                <a:latin typeface="Segoe Script" pitchFamily="34" charset="0"/>
                <a:ea typeface="+mj-ea"/>
                <a:cs typeface="+mj-cs"/>
              </a:rPr>
              <a:t>Les Fruits</a:t>
            </a:r>
            <a:endParaRPr lang="fr-FR" sz="2800" b="1" dirty="0">
              <a:solidFill>
                <a:schemeClr val="bg1"/>
              </a:solidFill>
              <a:latin typeface="Segoe Script" pitchFamily="34" charset="0"/>
              <a:ea typeface="+mj-ea"/>
              <a:cs typeface="+mj-cs"/>
            </a:endParaRPr>
          </a:p>
        </p:txBody>
      </p:sp>
      <p:sp>
        <p:nvSpPr>
          <p:cNvPr id="4" name="ZoneTexte 3"/>
          <p:cNvSpPr txBox="1"/>
          <p:nvPr/>
        </p:nvSpPr>
        <p:spPr>
          <a:xfrm>
            <a:off x="251520" y="5962054"/>
            <a:ext cx="8568952" cy="369332"/>
          </a:xfrm>
          <a:prstGeom prst="rect">
            <a:avLst/>
          </a:prstGeom>
          <a:noFill/>
        </p:spPr>
        <p:txBody>
          <a:bodyPr wrap="square" rtlCol="0">
            <a:spAutoFit/>
          </a:bodyPr>
          <a:lstStyle/>
          <a:p>
            <a:r>
              <a:rPr lang="fr-FR" dirty="0" smtClean="0">
                <a:latin typeface="Parade" pitchFamily="66" charset="0"/>
              </a:rPr>
              <a:t>Dans cette région, une grosse consommation de fruits pour le dessert des repas.</a:t>
            </a:r>
            <a:endParaRPr lang="fr-FR" dirty="0" smtClean="0">
              <a:latin typeface="Parade" pitchFamily="66" charset="0"/>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APDV6212_New1.JPG"/>
          <p:cNvPicPr>
            <a:picLocks noGrp="1" noChangeAspect="1"/>
          </p:cNvPicPr>
          <p:nvPr isPhoto="1"/>
        </p:nvPicPr>
        <p:blipFill>
          <a:blip r:embed="rId2" cstate="print">
            <a:lum/>
          </a:blip>
          <a:stretch>
            <a:fillRect/>
          </a:stretch>
        </p:blipFill>
        <p:spPr>
          <a:xfrm>
            <a:off x="0" y="857250"/>
            <a:ext cx="9144000" cy="5143500"/>
          </a:xfrm>
          <a:prstGeom prst="rect">
            <a:avLst/>
          </a:prstGeom>
          <a:noFill/>
          <a:ln>
            <a:noFill/>
          </a:ln>
        </p:spPr>
      </p:pic>
      <p:sp>
        <p:nvSpPr>
          <p:cNvPr id="3" name="ZoneTexte 2"/>
          <p:cNvSpPr txBox="1"/>
          <p:nvPr/>
        </p:nvSpPr>
        <p:spPr>
          <a:xfrm>
            <a:off x="179512" y="5962054"/>
            <a:ext cx="8568952" cy="369332"/>
          </a:xfrm>
          <a:prstGeom prst="rect">
            <a:avLst/>
          </a:prstGeom>
          <a:noFill/>
        </p:spPr>
        <p:txBody>
          <a:bodyPr wrap="square" rtlCol="0">
            <a:spAutoFit/>
          </a:bodyPr>
          <a:lstStyle/>
          <a:p>
            <a:r>
              <a:rPr lang="fr-FR" dirty="0" smtClean="0">
                <a:latin typeface="Parade" pitchFamily="66" charset="0"/>
              </a:rPr>
              <a:t>En bas à droite, ce sont des papayes.</a:t>
            </a:r>
            <a:endParaRPr lang="fr-FR" dirty="0" smtClean="0">
              <a:latin typeface="Parade" pitchFamily="66" charset="0"/>
            </a:endParaRPr>
          </a:p>
        </p:txBody>
      </p:sp>
      <p:sp>
        <p:nvSpPr>
          <p:cNvPr id="4" name="Titre 1"/>
          <p:cNvSpPr txBox="1">
            <a:spLocks/>
          </p:cNvSpPr>
          <p:nvPr/>
        </p:nvSpPr>
        <p:spPr>
          <a:xfrm>
            <a:off x="457200" y="274638"/>
            <a:ext cx="8229600" cy="1143000"/>
          </a:xfrm>
          <a:prstGeom prst="rect">
            <a:avLst/>
          </a:prstGeom>
        </p:spPr>
        <p:txBody>
          <a:bodyPr>
            <a:normAutofit/>
          </a:bodyPr>
          <a:lstStyle/>
          <a:p>
            <a:pPr lvl="0">
              <a:spcBef>
                <a:spcPct val="0"/>
              </a:spcBef>
              <a:defRPr/>
            </a:pPr>
            <a:r>
              <a:rPr kumimoji="0" lang="fr-FR" sz="2800" b="1" i="0" u="none" strike="noStrike" kern="1200" cap="none" spc="0" normalizeH="0" baseline="0" noProof="0" dirty="0" smtClean="0">
                <a:ln>
                  <a:noFill/>
                </a:ln>
                <a:solidFill>
                  <a:schemeClr val="bg1"/>
                </a:solidFill>
                <a:effectLst/>
                <a:uLnTx/>
                <a:uFillTx/>
                <a:latin typeface="Segoe Script" pitchFamily="34" charset="0"/>
                <a:ea typeface="+mj-ea"/>
                <a:cs typeface="+mj-cs"/>
              </a:rPr>
              <a:t>Le marché : </a:t>
            </a:r>
            <a:r>
              <a:rPr kumimoji="0" lang="fr-FR" sz="2800" b="1" i="0" u="none" strike="noStrike" kern="1200" cap="none" spc="0" normalizeH="0" baseline="0" noProof="0" dirty="0" smtClean="0">
                <a:ln>
                  <a:noFill/>
                </a:ln>
                <a:solidFill>
                  <a:schemeClr val="bg1"/>
                </a:solidFill>
                <a:effectLst/>
                <a:uLnTx/>
                <a:uFillTx/>
                <a:latin typeface="Segoe Script" pitchFamily="34" charset="0"/>
                <a:ea typeface="+mj-ea"/>
                <a:cs typeface="+mj-cs"/>
              </a:rPr>
              <a:t>Les Fruits</a:t>
            </a:r>
            <a:endParaRPr lang="fr-FR" sz="2800" b="1" dirty="0">
              <a:solidFill>
                <a:schemeClr val="bg1"/>
              </a:solidFill>
              <a:latin typeface="Segoe Script" pitchFamily="34" charset="0"/>
              <a:ea typeface="+mj-ea"/>
              <a:cs typeface="+mj-cs"/>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APDV6216_New1.JPG"/>
          <p:cNvPicPr>
            <a:picLocks noGrp="1" noChangeAspect="1"/>
          </p:cNvPicPr>
          <p:nvPr isPhoto="1"/>
        </p:nvPicPr>
        <p:blipFill>
          <a:blip r:embed="rId2" cstate="print">
            <a:lum/>
          </a:blip>
          <a:stretch>
            <a:fillRect/>
          </a:stretch>
        </p:blipFill>
        <p:spPr>
          <a:xfrm>
            <a:off x="0" y="857250"/>
            <a:ext cx="9144000" cy="5143500"/>
          </a:xfrm>
          <a:prstGeom prst="rect">
            <a:avLst/>
          </a:prstGeom>
          <a:noFill/>
          <a:ln>
            <a:noFill/>
          </a:ln>
        </p:spPr>
      </p:pic>
      <p:sp>
        <p:nvSpPr>
          <p:cNvPr id="3" name="Titre 1"/>
          <p:cNvSpPr txBox="1">
            <a:spLocks/>
          </p:cNvSpPr>
          <p:nvPr/>
        </p:nvSpPr>
        <p:spPr>
          <a:xfrm>
            <a:off x="457200" y="274638"/>
            <a:ext cx="8229600" cy="1143000"/>
          </a:xfrm>
          <a:prstGeom prst="rect">
            <a:avLst/>
          </a:prstGeom>
        </p:spPr>
        <p:txBody>
          <a:bodyPr>
            <a:normAutofit/>
          </a:bodyPr>
          <a:lstStyle/>
          <a:p>
            <a:pPr lvl="0">
              <a:spcBef>
                <a:spcPct val="0"/>
              </a:spcBef>
              <a:defRPr/>
            </a:pPr>
            <a:r>
              <a:rPr kumimoji="0" lang="fr-FR" sz="2800" b="1" i="0" u="none" strike="noStrike" kern="1200" cap="none" spc="0" normalizeH="0" baseline="0" noProof="0" dirty="0" smtClean="0">
                <a:ln>
                  <a:noFill/>
                </a:ln>
                <a:solidFill>
                  <a:schemeClr val="bg1"/>
                </a:solidFill>
                <a:effectLst/>
                <a:uLnTx/>
                <a:uFillTx/>
                <a:latin typeface="Segoe Script" pitchFamily="34" charset="0"/>
                <a:ea typeface="+mj-ea"/>
                <a:cs typeface="+mj-cs"/>
              </a:rPr>
              <a:t>Le marché : </a:t>
            </a:r>
            <a:r>
              <a:rPr kumimoji="0" lang="fr-FR" sz="2800" b="1" i="0" u="none" strike="noStrike" kern="1200" cap="none" spc="0" normalizeH="0" baseline="0" noProof="0" dirty="0" smtClean="0">
                <a:ln>
                  <a:noFill/>
                </a:ln>
                <a:solidFill>
                  <a:schemeClr val="bg1"/>
                </a:solidFill>
                <a:effectLst/>
                <a:uLnTx/>
                <a:uFillTx/>
                <a:latin typeface="Segoe Script" pitchFamily="34" charset="0"/>
                <a:ea typeface="+mj-ea"/>
                <a:cs typeface="+mj-cs"/>
              </a:rPr>
              <a:t>Les Fruits</a:t>
            </a:r>
            <a:endParaRPr lang="fr-FR" sz="2800" b="1" dirty="0">
              <a:solidFill>
                <a:schemeClr val="bg1"/>
              </a:solidFill>
              <a:latin typeface="Segoe Script" pitchFamily="34" charset="0"/>
              <a:ea typeface="+mj-ea"/>
              <a:cs typeface="+mj-cs"/>
            </a:endParaRPr>
          </a:p>
        </p:txBody>
      </p:sp>
      <p:sp>
        <p:nvSpPr>
          <p:cNvPr id="5" name="ZoneTexte 4"/>
          <p:cNvSpPr txBox="1"/>
          <p:nvPr/>
        </p:nvSpPr>
        <p:spPr>
          <a:xfrm>
            <a:off x="179512" y="5962054"/>
            <a:ext cx="8568952" cy="369332"/>
          </a:xfrm>
          <a:prstGeom prst="rect">
            <a:avLst/>
          </a:prstGeom>
          <a:noFill/>
        </p:spPr>
        <p:txBody>
          <a:bodyPr wrap="square" rtlCol="0">
            <a:spAutoFit/>
          </a:bodyPr>
          <a:lstStyle/>
          <a:p>
            <a:r>
              <a:rPr lang="fr-FR" dirty="0" smtClean="0">
                <a:latin typeface="Parade" pitchFamily="66" charset="0"/>
              </a:rPr>
              <a:t>Pastèques, kiwis …</a:t>
            </a:r>
            <a:endParaRPr lang="fr-FR" dirty="0" smtClean="0">
              <a:latin typeface="Parade" pitchFamily="66" charset="0"/>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DSC03205.JPG"/>
          <p:cNvPicPr>
            <a:picLocks noGrp="1" noChangeAspect="1"/>
          </p:cNvPicPr>
          <p:nvPr isPhoto="1"/>
        </p:nvPicPr>
        <p:blipFill>
          <a:blip r:embed="rId2" cstate="print">
            <a:lum/>
          </a:blip>
          <a:stretch>
            <a:fillRect/>
          </a:stretch>
        </p:blipFill>
        <p:spPr>
          <a:xfrm>
            <a:off x="0" y="857250"/>
            <a:ext cx="9144000" cy="5141913"/>
          </a:xfrm>
          <a:prstGeom prst="rect">
            <a:avLst/>
          </a:prstGeom>
          <a:noFill/>
          <a:ln>
            <a:noFill/>
          </a:ln>
        </p:spPr>
      </p:pic>
      <p:sp>
        <p:nvSpPr>
          <p:cNvPr id="3" name="ZoneTexte 2"/>
          <p:cNvSpPr txBox="1"/>
          <p:nvPr/>
        </p:nvSpPr>
        <p:spPr>
          <a:xfrm>
            <a:off x="179512" y="5962054"/>
            <a:ext cx="8568952" cy="369332"/>
          </a:xfrm>
          <a:prstGeom prst="rect">
            <a:avLst/>
          </a:prstGeom>
          <a:noFill/>
        </p:spPr>
        <p:txBody>
          <a:bodyPr wrap="square" rtlCol="0">
            <a:spAutoFit/>
          </a:bodyPr>
          <a:lstStyle/>
          <a:p>
            <a:r>
              <a:rPr lang="fr-FR" dirty="0" smtClean="0">
                <a:latin typeface="Parade" pitchFamily="66" charset="0"/>
              </a:rPr>
              <a:t>Des pommes, des bananes </a:t>
            </a:r>
            <a:r>
              <a:rPr lang="fr-FR" dirty="0" smtClean="0">
                <a:latin typeface="Parade" pitchFamily="66" charset="0"/>
              </a:rPr>
              <a:t>et en bas à gauche des « </a:t>
            </a:r>
            <a:r>
              <a:rPr lang="fr-FR" dirty="0" smtClean="0">
                <a:latin typeface="Parade" pitchFamily="66" charset="0"/>
              </a:rPr>
              <a:t>chikoo</a:t>
            </a:r>
            <a:r>
              <a:rPr lang="fr-FR" dirty="0" smtClean="0">
                <a:latin typeface="Parade" pitchFamily="66" charset="0"/>
              </a:rPr>
              <a:t> »</a:t>
            </a:r>
            <a:endParaRPr lang="fr-FR" dirty="0" smtClean="0">
              <a:latin typeface="Parade" pitchFamily="66" charset="0"/>
            </a:endParaRPr>
          </a:p>
        </p:txBody>
      </p:sp>
      <p:sp>
        <p:nvSpPr>
          <p:cNvPr id="4" name="Titre 1"/>
          <p:cNvSpPr txBox="1">
            <a:spLocks/>
          </p:cNvSpPr>
          <p:nvPr/>
        </p:nvSpPr>
        <p:spPr>
          <a:xfrm>
            <a:off x="457200" y="274638"/>
            <a:ext cx="8229600" cy="1143000"/>
          </a:xfrm>
          <a:prstGeom prst="rect">
            <a:avLst/>
          </a:prstGeom>
        </p:spPr>
        <p:txBody>
          <a:bodyPr>
            <a:normAutofit/>
          </a:bodyPr>
          <a:lstStyle/>
          <a:p>
            <a:pPr lvl="0">
              <a:spcBef>
                <a:spcPct val="0"/>
              </a:spcBef>
              <a:defRPr/>
            </a:pPr>
            <a:r>
              <a:rPr kumimoji="0" lang="fr-FR" sz="2800" b="1" i="0" u="none" strike="noStrike" kern="1200" cap="none" spc="0" normalizeH="0" baseline="0" noProof="0" dirty="0" smtClean="0">
                <a:ln>
                  <a:noFill/>
                </a:ln>
                <a:solidFill>
                  <a:schemeClr val="bg1"/>
                </a:solidFill>
                <a:effectLst/>
                <a:uLnTx/>
                <a:uFillTx/>
                <a:latin typeface="Segoe Script" pitchFamily="34" charset="0"/>
                <a:ea typeface="+mj-ea"/>
                <a:cs typeface="+mj-cs"/>
              </a:rPr>
              <a:t>Le marché : </a:t>
            </a:r>
            <a:r>
              <a:rPr kumimoji="0" lang="fr-FR" sz="2800" b="1" i="0" u="none" strike="noStrike" kern="1200" cap="none" spc="0" normalizeH="0" baseline="0" noProof="0" dirty="0" smtClean="0">
                <a:ln>
                  <a:noFill/>
                </a:ln>
                <a:solidFill>
                  <a:schemeClr val="bg1"/>
                </a:solidFill>
                <a:effectLst/>
                <a:uLnTx/>
                <a:uFillTx/>
                <a:latin typeface="Segoe Script" pitchFamily="34" charset="0"/>
                <a:ea typeface="+mj-ea"/>
                <a:cs typeface="+mj-cs"/>
              </a:rPr>
              <a:t>Les Fruits</a:t>
            </a:r>
            <a:endParaRPr lang="fr-FR" sz="2800" b="1" dirty="0">
              <a:solidFill>
                <a:schemeClr val="bg1"/>
              </a:solidFill>
              <a:latin typeface="Segoe Script" pitchFamily="34" charset="0"/>
              <a:ea typeface="+mj-ea"/>
              <a:cs typeface="+mj-cs"/>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APDV6219_New1.JPG"/>
          <p:cNvPicPr>
            <a:picLocks noGrp="1" noChangeAspect="1"/>
          </p:cNvPicPr>
          <p:nvPr isPhoto="1"/>
        </p:nvPicPr>
        <p:blipFill>
          <a:blip r:embed="rId2" cstate="print">
            <a:lum/>
          </a:blip>
          <a:stretch>
            <a:fillRect/>
          </a:stretch>
        </p:blipFill>
        <p:spPr>
          <a:xfrm>
            <a:off x="0" y="857250"/>
            <a:ext cx="9144000" cy="5143500"/>
          </a:xfrm>
          <a:prstGeom prst="rect">
            <a:avLst/>
          </a:prstGeom>
          <a:noFill/>
          <a:ln>
            <a:noFill/>
          </a:ln>
        </p:spPr>
      </p:pic>
      <p:sp>
        <p:nvSpPr>
          <p:cNvPr id="3" name="Titre 1"/>
          <p:cNvSpPr txBox="1">
            <a:spLocks/>
          </p:cNvSpPr>
          <p:nvPr/>
        </p:nvSpPr>
        <p:spPr>
          <a:xfrm>
            <a:off x="457200" y="274638"/>
            <a:ext cx="8229600" cy="1143000"/>
          </a:xfrm>
          <a:prstGeom prst="rect">
            <a:avLst/>
          </a:prstGeom>
        </p:spPr>
        <p:txBody>
          <a:bodyPr>
            <a:normAutofit/>
          </a:bodyPr>
          <a:lstStyle/>
          <a:p>
            <a:pPr lvl="0">
              <a:spcBef>
                <a:spcPct val="0"/>
              </a:spcBef>
              <a:defRPr/>
            </a:pPr>
            <a:r>
              <a:rPr kumimoji="0" lang="fr-FR" sz="2800" b="1" i="0" u="none" strike="noStrike" kern="1200" cap="none" spc="0" normalizeH="0" baseline="0" noProof="0" dirty="0" smtClean="0">
                <a:ln>
                  <a:noFill/>
                </a:ln>
                <a:solidFill>
                  <a:schemeClr val="bg1"/>
                </a:solidFill>
                <a:effectLst/>
                <a:uLnTx/>
                <a:uFillTx/>
                <a:latin typeface="Segoe Script" pitchFamily="34" charset="0"/>
                <a:ea typeface="+mj-ea"/>
                <a:cs typeface="+mj-cs"/>
              </a:rPr>
              <a:t>Le marché : </a:t>
            </a:r>
            <a:r>
              <a:rPr kumimoji="0" lang="fr-FR" sz="2800" b="1" i="0" u="none" strike="noStrike" kern="1200" cap="none" spc="0" normalizeH="0" baseline="0" noProof="0" dirty="0" smtClean="0">
                <a:ln>
                  <a:noFill/>
                </a:ln>
                <a:solidFill>
                  <a:schemeClr val="bg1"/>
                </a:solidFill>
                <a:effectLst/>
                <a:uLnTx/>
                <a:uFillTx/>
                <a:latin typeface="Segoe Script" pitchFamily="34" charset="0"/>
                <a:ea typeface="+mj-ea"/>
                <a:cs typeface="+mj-cs"/>
              </a:rPr>
              <a:t>Les Fruits</a:t>
            </a:r>
            <a:endParaRPr lang="fr-FR" sz="2800" b="1" dirty="0">
              <a:solidFill>
                <a:schemeClr val="bg1"/>
              </a:solidFill>
              <a:latin typeface="Segoe Script" pitchFamily="34" charset="0"/>
              <a:ea typeface="+mj-ea"/>
              <a:cs typeface="+mj-cs"/>
            </a:endParaRPr>
          </a:p>
        </p:txBody>
      </p:sp>
      <p:sp>
        <p:nvSpPr>
          <p:cNvPr id="5" name="ZoneTexte 4"/>
          <p:cNvSpPr txBox="1"/>
          <p:nvPr/>
        </p:nvSpPr>
        <p:spPr>
          <a:xfrm>
            <a:off x="179512" y="5962054"/>
            <a:ext cx="8568952" cy="369332"/>
          </a:xfrm>
          <a:prstGeom prst="rect">
            <a:avLst/>
          </a:prstGeom>
          <a:noFill/>
        </p:spPr>
        <p:txBody>
          <a:bodyPr wrap="square" rtlCol="0">
            <a:spAutoFit/>
          </a:bodyPr>
          <a:lstStyle/>
          <a:p>
            <a:r>
              <a:rPr lang="fr-FR" dirty="0" smtClean="0">
                <a:latin typeface="Parade" pitchFamily="66" charset="0"/>
              </a:rPr>
              <a:t>Le fruit ouvert est un « </a:t>
            </a:r>
            <a:r>
              <a:rPr lang="fr-FR" dirty="0" smtClean="0">
                <a:latin typeface="Parade" pitchFamily="66" charset="0"/>
              </a:rPr>
              <a:t>pomo</a:t>
            </a:r>
            <a:r>
              <a:rPr lang="fr-FR" dirty="0" smtClean="0">
                <a:latin typeface="Parade" pitchFamily="66" charset="0"/>
              </a:rPr>
              <a:t> </a:t>
            </a:r>
            <a:r>
              <a:rPr lang="fr-FR" dirty="0" smtClean="0">
                <a:latin typeface="Parade" pitchFamily="66" charset="0"/>
              </a:rPr>
              <a:t>granat</a:t>
            </a:r>
            <a:r>
              <a:rPr lang="fr-FR" dirty="0" smtClean="0">
                <a:latin typeface="Parade" pitchFamily="66" charset="0"/>
              </a:rPr>
              <a:t>. »</a:t>
            </a:r>
            <a:endParaRPr lang="fr-FR" dirty="0" smtClean="0">
              <a:latin typeface="Parade" pitchFamily="66"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APDV0459.JPG"/>
          <p:cNvPicPr>
            <a:picLocks noGrp="1" noChangeAspect="1"/>
          </p:cNvPicPr>
          <p:nvPr isPhoto="1"/>
        </p:nvPicPr>
        <p:blipFill>
          <a:blip r:embed="rId2" cstate="print">
            <a:lum/>
          </a:blip>
          <a:stretch>
            <a:fillRect/>
          </a:stretch>
        </p:blipFill>
        <p:spPr>
          <a:xfrm>
            <a:off x="0" y="857250"/>
            <a:ext cx="9144000" cy="5143500"/>
          </a:xfrm>
          <a:prstGeom prst="rect">
            <a:avLst/>
          </a:prstGeom>
          <a:noFill/>
          <a:ln>
            <a:noFill/>
          </a:ln>
        </p:spPr>
      </p:pic>
      <p:sp>
        <p:nvSpPr>
          <p:cNvPr id="3" name="Titre 1"/>
          <p:cNvSpPr txBox="1">
            <a:spLocks/>
          </p:cNvSpPr>
          <p:nvPr/>
        </p:nvSpPr>
        <p:spPr>
          <a:xfrm>
            <a:off x="457200" y="274638"/>
            <a:ext cx="8229600" cy="1143000"/>
          </a:xfrm>
          <a:prstGeom prst="rect">
            <a:avLst/>
          </a:prstGeom>
        </p:spPr>
        <p:txBody>
          <a:bodyP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fr-FR" sz="2800" b="1" i="0" u="none" strike="noStrike" kern="1200" cap="none" spc="0" normalizeH="0" baseline="0" noProof="0" dirty="0" err="1" smtClean="0">
                <a:ln>
                  <a:noFill/>
                </a:ln>
                <a:solidFill>
                  <a:schemeClr val="bg1"/>
                </a:solidFill>
                <a:effectLst/>
                <a:uLnTx/>
                <a:uFillTx/>
                <a:latin typeface="Segoe Script" pitchFamily="34" charset="0"/>
                <a:ea typeface="+mj-ea"/>
                <a:cs typeface="+mj-cs"/>
              </a:rPr>
              <a:t>Petit-Déjeuner</a:t>
            </a:r>
            <a:r>
              <a:rPr kumimoji="0" lang="fr-FR" sz="2800" b="1" i="0" u="none" strike="noStrike" kern="1200" cap="none" spc="0" normalizeH="0" baseline="0" noProof="0" dirty="0" smtClean="0">
                <a:ln>
                  <a:noFill/>
                </a:ln>
                <a:solidFill>
                  <a:schemeClr val="bg1"/>
                </a:solidFill>
                <a:effectLst/>
                <a:uLnTx/>
                <a:uFillTx/>
                <a:latin typeface="Segoe Script" pitchFamily="34" charset="0"/>
                <a:ea typeface="+mj-ea"/>
                <a:cs typeface="+mj-cs"/>
              </a:rPr>
              <a:t> : Egg, </a:t>
            </a:r>
            <a:r>
              <a:rPr kumimoji="0" lang="fr-FR" sz="2800" b="1" i="0" u="none" strike="noStrike" kern="1200" cap="none" spc="0" normalizeH="0" baseline="0" noProof="0" dirty="0" err="1" smtClean="0">
                <a:ln>
                  <a:noFill/>
                </a:ln>
                <a:solidFill>
                  <a:schemeClr val="bg1"/>
                </a:solidFill>
                <a:effectLst/>
                <a:uLnTx/>
                <a:uFillTx/>
                <a:latin typeface="Segoe Script" pitchFamily="34" charset="0"/>
                <a:ea typeface="+mj-ea"/>
                <a:cs typeface="+mj-cs"/>
              </a:rPr>
              <a:t>samali</a:t>
            </a:r>
            <a:r>
              <a:rPr kumimoji="0" lang="fr-FR" sz="2800" b="1" i="0" u="none" strike="noStrike" kern="1200" cap="none" spc="0" normalizeH="0" baseline="0" noProof="0" dirty="0" smtClean="0">
                <a:ln>
                  <a:noFill/>
                </a:ln>
                <a:solidFill>
                  <a:schemeClr val="bg1"/>
                </a:solidFill>
                <a:effectLst/>
                <a:uLnTx/>
                <a:uFillTx/>
                <a:latin typeface="Segoe Script" pitchFamily="34" charset="0"/>
                <a:ea typeface="+mj-ea"/>
                <a:cs typeface="+mj-cs"/>
              </a:rPr>
              <a:t> and</a:t>
            </a:r>
            <a:r>
              <a:rPr kumimoji="0" lang="fr-FR" sz="2800" b="1" i="0" u="none" strike="noStrike" kern="1200" cap="none" spc="0" normalizeH="0" noProof="0" dirty="0" smtClean="0">
                <a:ln>
                  <a:noFill/>
                </a:ln>
                <a:solidFill>
                  <a:schemeClr val="bg1"/>
                </a:solidFill>
                <a:effectLst/>
                <a:uLnTx/>
                <a:uFillTx/>
                <a:latin typeface="Segoe Script" pitchFamily="34" charset="0"/>
                <a:ea typeface="+mj-ea"/>
                <a:cs typeface="+mj-cs"/>
              </a:rPr>
              <a:t> Cocktail</a:t>
            </a:r>
            <a:endParaRPr kumimoji="0" lang="fr-FR" sz="2800" b="1" i="0" u="none" strike="noStrike" kern="1200" cap="none" spc="0" normalizeH="0" baseline="0" noProof="0" dirty="0">
              <a:ln>
                <a:noFill/>
              </a:ln>
              <a:solidFill>
                <a:schemeClr val="bg1"/>
              </a:solidFill>
              <a:effectLst/>
              <a:uLnTx/>
              <a:uFillTx/>
              <a:latin typeface="Segoe Script" pitchFamily="34" charset="0"/>
              <a:ea typeface="+mj-ea"/>
              <a:cs typeface="+mj-cs"/>
            </a:endParaRPr>
          </a:p>
        </p:txBody>
      </p:sp>
      <p:sp>
        <p:nvSpPr>
          <p:cNvPr id="4" name="ZoneTexte 3"/>
          <p:cNvSpPr txBox="1"/>
          <p:nvPr/>
        </p:nvSpPr>
        <p:spPr>
          <a:xfrm>
            <a:off x="251520" y="6093296"/>
            <a:ext cx="8568952" cy="369332"/>
          </a:xfrm>
          <a:prstGeom prst="rect">
            <a:avLst/>
          </a:prstGeom>
          <a:noFill/>
        </p:spPr>
        <p:txBody>
          <a:bodyPr wrap="square" rtlCol="0">
            <a:spAutoFit/>
          </a:bodyPr>
          <a:lstStyle/>
          <a:p>
            <a:r>
              <a:rPr lang="fr-FR" dirty="0" smtClean="0">
                <a:latin typeface="Parade" pitchFamily="66" charset="0"/>
              </a:rPr>
              <a:t>Le cocktail étant la saucisse de poulet.</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DSC03197.JPG"/>
          <p:cNvPicPr>
            <a:picLocks noGrp="1" noChangeAspect="1"/>
          </p:cNvPicPr>
          <p:nvPr isPhoto="1"/>
        </p:nvPicPr>
        <p:blipFill>
          <a:blip r:embed="rId2" cstate="print">
            <a:lum/>
          </a:blip>
          <a:stretch>
            <a:fillRect/>
          </a:stretch>
        </p:blipFill>
        <p:spPr>
          <a:xfrm>
            <a:off x="0" y="857250"/>
            <a:ext cx="9144000" cy="5141913"/>
          </a:xfrm>
          <a:prstGeom prst="rect">
            <a:avLst/>
          </a:prstGeom>
          <a:noFill/>
          <a:ln>
            <a:noFill/>
          </a:ln>
        </p:spPr>
      </p:pic>
      <p:sp>
        <p:nvSpPr>
          <p:cNvPr id="3" name="Titre 1"/>
          <p:cNvSpPr txBox="1">
            <a:spLocks/>
          </p:cNvSpPr>
          <p:nvPr/>
        </p:nvSpPr>
        <p:spPr>
          <a:xfrm>
            <a:off x="457200" y="274638"/>
            <a:ext cx="8229600" cy="1143000"/>
          </a:xfrm>
          <a:prstGeom prst="rect">
            <a:avLst/>
          </a:prstGeom>
        </p:spPr>
        <p:txBody>
          <a:bodyPr>
            <a:normAutofit/>
          </a:bodyPr>
          <a:lstStyle/>
          <a:p>
            <a:pPr lvl="0">
              <a:spcBef>
                <a:spcPct val="0"/>
              </a:spcBef>
              <a:defRPr/>
            </a:pPr>
            <a:r>
              <a:rPr kumimoji="0" lang="fr-FR" sz="2800" b="1" i="0" u="none" strike="noStrike" kern="1200" cap="none" spc="0" normalizeH="0" baseline="0" noProof="0" dirty="0" smtClean="0">
                <a:ln>
                  <a:noFill/>
                </a:ln>
                <a:solidFill>
                  <a:schemeClr val="bg1"/>
                </a:solidFill>
                <a:effectLst/>
                <a:uLnTx/>
                <a:uFillTx/>
                <a:latin typeface="Segoe Script" pitchFamily="34" charset="0"/>
                <a:ea typeface="+mj-ea"/>
                <a:cs typeface="+mj-cs"/>
              </a:rPr>
              <a:t>Le marché : </a:t>
            </a:r>
            <a:r>
              <a:rPr kumimoji="0" lang="fr-FR" sz="2800" b="1" i="0" u="none" strike="noStrike" kern="1200" cap="none" spc="0" normalizeH="0" baseline="0" noProof="0" dirty="0" smtClean="0">
                <a:ln>
                  <a:noFill/>
                </a:ln>
                <a:solidFill>
                  <a:schemeClr val="bg1"/>
                </a:solidFill>
                <a:effectLst/>
                <a:uLnTx/>
                <a:uFillTx/>
                <a:latin typeface="Segoe Script" pitchFamily="34" charset="0"/>
                <a:ea typeface="+mj-ea"/>
                <a:cs typeface="+mj-cs"/>
              </a:rPr>
              <a:t>Les Fruits</a:t>
            </a:r>
            <a:endParaRPr lang="fr-FR" sz="2800" b="1" dirty="0">
              <a:solidFill>
                <a:schemeClr val="bg1"/>
              </a:solidFill>
              <a:latin typeface="Segoe Script" pitchFamily="34" charset="0"/>
              <a:ea typeface="+mj-ea"/>
              <a:cs typeface="+mj-cs"/>
            </a:endParaRPr>
          </a:p>
        </p:txBody>
      </p:sp>
      <p:sp>
        <p:nvSpPr>
          <p:cNvPr id="4" name="ZoneTexte 3"/>
          <p:cNvSpPr txBox="1"/>
          <p:nvPr/>
        </p:nvSpPr>
        <p:spPr>
          <a:xfrm>
            <a:off x="179512" y="5962054"/>
            <a:ext cx="8568952" cy="369332"/>
          </a:xfrm>
          <a:prstGeom prst="rect">
            <a:avLst/>
          </a:prstGeom>
          <a:noFill/>
        </p:spPr>
        <p:txBody>
          <a:bodyPr wrap="square" rtlCol="0">
            <a:spAutoFit/>
          </a:bodyPr>
          <a:lstStyle/>
          <a:p>
            <a:r>
              <a:rPr lang="fr-FR" dirty="0" smtClean="0">
                <a:latin typeface="Parade" pitchFamily="66" charset="0"/>
              </a:rPr>
              <a:t>Beaucoup de noix de coco.</a:t>
            </a:r>
            <a:endParaRPr lang="fr-FR" dirty="0" smtClean="0">
              <a:latin typeface="Parade" pitchFamily="66" charset="0"/>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APDV6220_New1.JPG"/>
          <p:cNvPicPr>
            <a:picLocks noGrp="1" noChangeAspect="1"/>
          </p:cNvPicPr>
          <p:nvPr isPhoto="1"/>
        </p:nvPicPr>
        <p:blipFill>
          <a:blip r:embed="rId2" cstate="print">
            <a:lum/>
          </a:blip>
          <a:stretch>
            <a:fillRect/>
          </a:stretch>
        </p:blipFill>
        <p:spPr>
          <a:xfrm>
            <a:off x="0" y="857250"/>
            <a:ext cx="9144000" cy="5143500"/>
          </a:xfrm>
          <a:prstGeom prst="rect">
            <a:avLst/>
          </a:prstGeom>
          <a:noFill/>
          <a:ln>
            <a:noFill/>
          </a:ln>
        </p:spPr>
      </p:pic>
      <p:sp>
        <p:nvSpPr>
          <p:cNvPr id="3" name="Titre 1"/>
          <p:cNvSpPr txBox="1">
            <a:spLocks/>
          </p:cNvSpPr>
          <p:nvPr/>
        </p:nvSpPr>
        <p:spPr>
          <a:xfrm>
            <a:off x="457200" y="274638"/>
            <a:ext cx="8229600" cy="1143000"/>
          </a:xfrm>
          <a:prstGeom prst="rect">
            <a:avLst/>
          </a:prstGeom>
        </p:spPr>
        <p:txBody>
          <a:bodyPr>
            <a:normAutofit/>
          </a:bodyPr>
          <a:lstStyle/>
          <a:p>
            <a:pPr lvl="0">
              <a:spcBef>
                <a:spcPct val="0"/>
              </a:spcBef>
              <a:defRPr/>
            </a:pPr>
            <a:r>
              <a:rPr kumimoji="0" lang="fr-FR" sz="2800" b="1" i="0" u="none" strike="noStrike" kern="1200" cap="none" spc="0" normalizeH="0" baseline="0" noProof="0" dirty="0" smtClean="0">
                <a:ln>
                  <a:noFill/>
                </a:ln>
                <a:solidFill>
                  <a:schemeClr val="bg1"/>
                </a:solidFill>
                <a:effectLst/>
                <a:uLnTx/>
                <a:uFillTx/>
                <a:latin typeface="Segoe Script" pitchFamily="34" charset="0"/>
                <a:ea typeface="+mj-ea"/>
                <a:cs typeface="+mj-cs"/>
              </a:rPr>
              <a:t>Le marché : </a:t>
            </a:r>
            <a:r>
              <a:rPr kumimoji="0" lang="fr-FR" sz="2800" b="1" i="0" u="none" strike="noStrike" kern="1200" cap="none" spc="0" normalizeH="0" baseline="0" noProof="0" dirty="0" smtClean="0">
                <a:ln>
                  <a:noFill/>
                </a:ln>
                <a:solidFill>
                  <a:schemeClr val="bg1"/>
                </a:solidFill>
                <a:effectLst/>
                <a:uLnTx/>
                <a:uFillTx/>
                <a:latin typeface="Segoe Script" pitchFamily="34" charset="0"/>
                <a:ea typeface="+mj-ea"/>
                <a:cs typeface="+mj-cs"/>
              </a:rPr>
              <a:t>Les Fruits</a:t>
            </a:r>
            <a:endParaRPr lang="fr-FR" sz="2800" b="1" dirty="0">
              <a:solidFill>
                <a:schemeClr val="bg1"/>
              </a:solidFill>
              <a:latin typeface="Segoe Script" pitchFamily="34" charset="0"/>
              <a:ea typeface="+mj-ea"/>
              <a:cs typeface="+mj-cs"/>
            </a:endParaRPr>
          </a:p>
        </p:txBody>
      </p:sp>
      <p:sp>
        <p:nvSpPr>
          <p:cNvPr id="4" name="ZoneTexte 3"/>
          <p:cNvSpPr txBox="1"/>
          <p:nvPr/>
        </p:nvSpPr>
        <p:spPr>
          <a:xfrm>
            <a:off x="179512" y="5962054"/>
            <a:ext cx="8568952" cy="369332"/>
          </a:xfrm>
          <a:prstGeom prst="rect">
            <a:avLst/>
          </a:prstGeom>
          <a:noFill/>
        </p:spPr>
        <p:txBody>
          <a:bodyPr wrap="square" rtlCol="0">
            <a:spAutoFit/>
          </a:bodyPr>
          <a:lstStyle/>
          <a:p>
            <a:r>
              <a:rPr lang="fr-FR" dirty="0" smtClean="0">
                <a:latin typeface="Parade" pitchFamily="66" charset="0"/>
              </a:rPr>
              <a:t>Beaucoup d’ananas mais ici on aime les préparer comme ça</a:t>
            </a:r>
            <a:endParaRPr lang="fr-FR" dirty="0" smtClean="0">
              <a:latin typeface="Parade" pitchFamily="66" charset="0"/>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APDV6221_New1.JPG"/>
          <p:cNvPicPr>
            <a:picLocks noGrp="1" noChangeAspect="1"/>
          </p:cNvPicPr>
          <p:nvPr isPhoto="1"/>
        </p:nvPicPr>
        <p:blipFill>
          <a:blip r:embed="rId2" cstate="print">
            <a:lum/>
          </a:blip>
          <a:stretch>
            <a:fillRect/>
          </a:stretch>
        </p:blipFill>
        <p:spPr>
          <a:xfrm>
            <a:off x="0" y="857250"/>
            <a:ext cx="9144000" cy="5143500"/>
          </a:xfrm>
          <a:prstGeom prst="rect">
            <a:avLst/>
          </a:prstGeom>
          <a:noFill/>
          <a:ln>
            <a:noFill/>
          </a:ln>
        </p:spPr>
      </p:pic>
      <p:sp>
        <p:nvSpPr>
          <p:cNvPr id="3" name="Titre 1"/>
          <p:cNvSpPr txBox="1">
            <a:spLocks/>
          </p:cNvSpPr>
          <p:nvPr/>
        </p:nvSpPr>
        <p:spPr>
          <a:xfrm>
            <a:off x="457200" y="274638"/>
            <a:ext cx="8229600" cy="1143000"/>
          </a:xfrm>
          <a:prstGeom prst="rect">
            <a:avLst/>
          </a:prstGeom>
        </p:spPr>
        <p:txBody>
          <a:bodyPr>
            <a:normAutofit/>
          </a:bodyPr>
          <a:lstStyle/>
          <a:p>
            <a:pPr lvl="0">
              <a:spcBef>
                <a:spcPct val="0"/>
              </a:spcBef>
              <a:defRPr/>
            </a:pPr>
            <a:r>
              <a:rPr kumimoji="0" lang="fr-FR" sz="2800" b="1" i="0" u="none" strike="noStrike" kern="1200" cap="none" spc="0" normalizeH="0" baseline="0" noProof="0" dirty="0" smtClean="0">
                <a:ln>
                  <a:noFill/>
                </a:ln>
                <a:solidFill>
                  <a:schemeClr val="bg1"/>
                </a:solidFill>
                <a:effectLst/>
                <a:uLnTx/>
                <a:uFillTx/>
                <a:latin typeface="Segoe Script" pitchFamily="34" charset="0"/>
                <a:ea typeface="+mj-ea"/>
                <a:cs typeface="+mj-cs"/>
              </a:rPr>
              <a:t>Le marché : </a:t>
            </a:r>
            <a:r>
              <a:rPr kumimoji="0" lang="fr-FR" sz="2800" b="1" i="0" u="none" strike="noStrike" kern="1200" cap="none" spc="0" normalizeH="0" baseline="0" noProof="0" dirty="0" smtClean="0">
                <a:ln>
                  <a:noFill/>
                </a:ln>
                <a:solidFill>
                  <a:schemeClr val="bg1"/>
                </a:solidFill>
                <a:effectLst/>
                <a:uLnTx/>
                <a:uFillTx/>
                <a:latin typeface="Segoe Script" pitchFamily="34" charset="0"/>
                <a:ea typeface="+mj-ea"/>
                <a:cs typeface="+mj-cs"/>
              </a:rPr>
              <a:t>Les Fruits</a:t>
            </a:r>
            <a:endParaRPr lang="fr-FR" sz="2800" b="1" dirty="0">
              <a:solidFill>
                <a:schemeClr val="bg1"/>
              </a:solidFill>
              <a:latin typeface="Segoe Script" pitchFamily="34" charset="0"/>
              <a:ea typeface="+mj-ea"/>
              <a:cs typeface="+mj-cs"/>
            </a:endParaRPr>
          </a:p>
        </p:txBody>
      </p:sp>
      <p:sp>
        <p:nvSpPr>
          <p:cNvPr id="4" name="ZoneTexte 3"/>
          <p:cNvSpPr txBox="1"/>
          <p:nvPr/>
        </p:nvSpPr>
        <p:spPr>
          <a:xfrm>
            <a:off x="179512" y="5962054"/>
            <a:ext cx="8568952" cy="369332"/>
          </a:xfrm>
          <a:prstGeom prst="rect">
            <a:avLst/>
          </a:prstGeom>
          <a:noFill/>
        </p:spPr>
        <p:txBody>
          <a:bodyPr wrap="square" rtlCol="0">
            <a:spAutoFit/>
          </a:bodyPr>
          <a:lstStyle/>
          <a:p>
            <a:r>
              <a:rPr lang="fr-FR" dirty="0" smtClean="0">
                <a:latin typeface="Parade" pitchFamily="66" charset="0"/>
              </a:rPr>
              <a:t>Des oranges, des melons et même des fraises.</a:t>
            </a:r>
            <a:endParaRPr lang="fr-FR" dirty="0" smtClean="0">
              <a:latin typeface="Parade" pitchFamily="66" charset="0"/>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APDV6209.JPG"/>
          <p:cNvPicPr>
            <a:picLocks noGrp="1" noChangeAspect="1"/>
          </p:cNvPicPr>
          <p:nvPr isPhoto="1"/>
        </p:nvPicPr>
        <p:blipFill>
          <a:blip r:embed="rId2" cstate="print">
            <a:lum/>
          </a:blip>
          <a:stretch>
            <a:fillRect/>
          </a:stretch>
        </p:blipFill>
        <p:spPr>
          <a:xfrm>
            <a:off x="0" y="857250"/>
            <a:ext cx="9144000" cy="5143500"/>
          </a:xfrm>
          <a:prstGeom prst="rect">
            <a:avLst/>
          </a:prstGeom>
          <a:noFill/>
          <a:ln>
            <a:noFill/>
          </a:ln>
        </p:spPr>
      </p:pic>
      <p:sp>
        <p:nvSpPr>
          <p:cNvPr id="3" name="ZoneTexte 2"/>
          <p:cNvSpPr txBox="1"/>
          <p:nvPr/>
        </p:nvSpPr>
        <p:spPr>
          <a:xfrm>
            <a:off x="179512" y="5962054"/>
            <a:ext cx="8568952" cy="369332"/>
          </a:xfrm>
          <a:prstGeom prst="rect">
            <a:avLst/>
          </a:prstGeom>
          <a:noFill/>
        </p:spPr>
        <p:txBody>
          <a:bodyPr wrap="square" rtlCol="0">
            <a:spAutoFit/>
          </a:bodyPr>
          <a:lstStyle/>
          <a:p>
            <a:r>
              <a:rPr lang="fr-FR" dirty="0" smtClean="0">
                <a:latin typeface="Parade" pitchFamily="66" charset="0"/>
              </a:rPr>
              <a:t>Des cacahuètes et </a:t>
            </a:r>
            <a:r>
              <a:rPr lang="fr-FR" dirty="0" smtClean="0">
                <a:latin typeface="Parade" pitchFamily="66" charset="0"/>
              </a:rPr>
              <a:t>une autre variété de « </a:t>
            </a:r>
            <a:r>
              <a:rPr lang="fr-FR" dirty="0" smtClean="0">
                <a:latin typeface="Parade" pitchFamily="66" charset="0"/>
              </a:rPr>
              <a:t>chikoo</a:t>
            </a:r>
            <a:r>
              <a:rPr lang="fr-FR" dirty="0" smtClean="0">
                <a:latin typeface="Parade" pitchFamily="66" charset="0"/>
              </a:rPr>
              <a:t> »</a:t>
            </a:r>
            <a:endParaRPr lang="fr-FR" dirty="0" smtClean="0">
              <a:latin typeface="Parade" pitchFamily="66" charset="0"/>
            </a:endParaRPr>
          </a:p>
        </p:txBody>
      </p:sp>
      <p:sp>
        <p:nvSpPr>
          <p:cNvPr id="4" name="Titre 1"/>
          <p:cNvSpPr txBox="1">
            <a:spLocks/>
          </p:cNvSpPr>
          <p:nvPr/>
        </p:nvSpPr>
        <p:spPr>
          <a:xfrm>
            <a:off x="457200" y="274638"/>
            <a:ext cx="8229600" cy="1143000"/>
          </a:xfrm>
          <a:prstGeom prst="rect">
            <a:avLst/>
          </a:prstGeom>
        </p:spPr>
        <p:txBody>
          <a:bodyPr>
            <a:normAutofit/>
          </a:bodyPr>
          <a:lstStyle/>
          <a:p>
            <a:pPr lvl="0">
              <a:spcBef>
                <a:spcPct val="0"/>
              </a:spcBef>
              <a:defRPr/>
            </a:pPr>
            <a:r>
              <a:rPr kumimoji="0" lang="fr-FR" sz="2800" b="1" i="0" u="none" strike="noStrike" kern="1200" cap="none" spc="0" normalizeH="0" baseline="0" noProof="0" dirty="0" smtClean="0">
                <a:ln>
                  <a:noFill/>
                </a:ln>
                <a:solidFill>
                  <a:schemeClr val="bg1"/>
                </a:solidFill>
                <a:effectLst/>
                <a:uLnTx/>
                <a:uFillTx/>
                <a:latin typeface="Segoe Script" pitchFamily="34" charset="0"/>
                <a:ea typeface="+mj-ea"/>
                <a:cs typeface="+mj-cs"/>
              </a:rPr>
              <a:t>Le marché : </a:t>
            </a:r>
            <a:r>
              <a:rPr kumimoji="0" lang="fr-FR" sz="2800" b="1" i="0" u="none" strike="noStrike" kern="1200" cap="none" spc="0" normalizeH="0" baseline="0" noProof="0" dirty="0" smtClean="0">
                <a:ln>
                  <a:noFill/>
                </a:ln>
                <a:solidFill>
                  <a:schemeClr val="bg1"/>
                </a:solidFill>
                <a:effectLst/>
                <a:uLnTx/>
                <a:uFillTx/>
                <a:latin typeface="Segoe Script" pitchFamily="34" charset="0"/>
                <a:ea typeface="+mj-ea"/>
                <a:cs typeface="+mj-cs"/>
              </a:rPr>
              <a:t>Les Fruits</a:t>
            </a:r>
            <a:endParaRPr lang="fr-FR" sz="2800" b="1" dirty="0">
              <a:solidFill>
                <a:schemeClr val="bg1"/>
              </a:solidFill>
              <a:latin typeface="Segoe Script" pitchFamily="34" charset="0"/>
              <a:ea typeface="+mj-ea"/>
              <a:cs typeface="+mj-cs"/>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APDV6208.JPG"/>
          <p:cNvPicPr>
            <a:picLocks noGrp="1" noChangeAspect="1"/>
          </p:cNvPicPr>
          <p:nvPr isPhoto="1"/>
        </p:nvPicPr>
        <p:blipFill>
          <a:blip r:embed="rId2" cstate="print">
            <a:lum/>
          </a:blip>
          <a:stretch>
            <a:fillRect/>
          </a:stretch>
        </p:blipFill>
        <p:spPr>
          <a:xfrm>
            <a:off x="0" y="857250"/>
            <a:ext cx="9144000" cy="5143500"/>
          </a:xfrm>
          <a:prstGeom prst="rect">
            <a:avLst/>
          </a:prstGeom>
          <a:noFill/>
          <a:ln>
            <a:noFill/>
          </a:ln>
        </p:spPr>
      </p:pic>
      <p:sp>
        <p:nvSpPr>
          <p:cNvPr id="3" name="ZoneTexte 2"/>
          <p:cNvSpPr txBox="1"/>
          <p:nvPr/>
        </p:nvSpPr>
        <p:spPr>
          <a:xfrm>
            <a:off x="179512" y="5962054"/>
            <a:ext cx="8568952" cy="369332"/>
          </a:xfrm>
          <a:prstGeom prst="rect">
            <a:avLst/>
          </a:prstGeom>
          <a:noFill/>
        </p:spPr>
        <p:txBody>
          <a:bodyPr wrap="square" rtlCol="0">
            <a:spAutoFit/>
          </a:bodyPr>
          <a:lstStyle/>
          <a:p>
            <a:r>
              <a:rPr lang="fr-FR" dirty="0" smtClean="0">
                <a:latin typeface="Parade" pitchFamily="66" charset="0"/>
              </a:rPr>
              <a:t>Un fruit assez étrange mangé souvent chaud, le </a:t>
            </a:r>
            <a:r>
              <a:rPr lang="fr-FR" dirty="0" smtClean="0">
                <a:latin typeface="Parade" pitchFamily="66" charset="0"/>
              </a:rPr>
              <a:t>« </a:t>
            </a:r>
            <a:r>
              <a:rPr lang="fr-FR" dirty="0" smtClean="0">
                <a:latin typeface="Parade" pitchFamily="66" charset="0"/>
              </a:rPr>
              <a:t>chingala</a:t>
            </a:r>
            <a:r>
              <a:rPr lang="fr-FR" dirty="0" smtClean="0">
                <a:latin typeface="Parade" pitchFamily="66" charset="0"/>
              </a:rPr>
              <a:t> »</a:t>
            </a:r>
            <a:endParaRPr lang="fr-FR" dirty="0" smtClean="0">
              <a:latin typeface="Parade" pitchFamily="66" charset="0"/>
            </a:endParaRPr>
          </a:p>
        </p:txBody>
      </p:sp>
      <p:sp>
        <p:nvSpPr>
          <p:cNvPr id="4" name="Titre 1"/>
          <p:cNvSpPr txBox="1">
            <a:spLocks/>
          </p:cNvSpPr>
          <p:nvPr/>
        </p:nvSpPr>
        <p:spPr>
          <a:xfrm>
            <a:off x="457200" y="274638"/>
            <a:ext cx="8229600" cy="1143000"/>
          </a:xfrm>
          <a:prstGeom prst="rect">
            <a:avLst/>
          </a:prstGeom>
        </p:spPr>
        <p:txBody>
          <a:bodyPr>
            <a:normAutofit/>
          </a:bodyPr>
          <a:lstStyle/>
          <a:p>
            <a:pPr lvl="0">
              <a:spcBef>
                <a:spcPct val="0"/>
              </a:spcBef>
              <a:defRPr/>
            </a:pPr>
            <a:r>
              <a:rPr kumimoji="0" lang="fr-FR" sz="2800" b="1" i="0" u="none" strike="noStrike" kern="1200" cap="none" spc="0" normalizeH="0" baseline="0" noProof="0" dirty="0" smtClean="0">
                <a:ln>
                  <a:noFill/>
                </a:ln>
                <a:solidFill>
                  <a:schemeClr val="bg1"/>
                </a:solidFill>
                <a:effectLst/>
                <a:uLnTx/>
                <a:uFillTx/>
                <a:latin typeface="Segoe Script" pitchFamily="34" charset="0"/>
                <a:ea typeface="+mj-ea"/>
                <a:cs typeface="+mj-cs"/>
              </a:rPr>
              <a:t>Le marché : </a:t>
            </a:r>
            <a:r>
              <a:rPr kumimoji="0" lang="fr-FR" sz="2800" b="1" i="0" u="none" strike="noStrike" kern="1200" cap="none" spc="0" normalizeH="0" baseline="0" noProof="0" dirty="0" smtClean="0">
                <a:ln>
                  <a:noFill/>
                </a:ln>
                <a:solidFill>
                  <a:schemeClr val="bg1"/>
                </a:solidFill>
                <a:effectLst/>
                <a:uLnTx/>
                <a:uFillTx/>
                <a:latin typeface="Segoe Script" pitchFamily="34" charset="0"/>
                <a:ea typeface="+mj-ea"/>
                <a:cs typeface="+mj-cs"/>
              </a:rPr>
              <a:t>Les Fruits</a:t>
            </a:r>
            <a:endParaRPr lang="fr-FR" sz="2800" b="1" dirty="0">
              <a:solidFill>
                <a:schemeClr val="bg1"/>
              </a:solidFill>
              <a:latin typeface="Segoe Script" pitchFamily="34" charset="0"/>
              <a:ea typeface="+mj-ea"/>
              <a:cs typeface="+mj-cs"/>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APDV6222.JPG"/>
          <p:cNvPicPr>
            <a:picLocks noGrp="1" noChangeAspect="1"/>
          </p:cNvPicPr>
          <p:nvPr isPhoto="1"/>
        </p:nvPicPr>
        <p:blipFill>
          <a:blip r:embed="rId2" cstate="print">
            <a:lum/>
          </a:blip>
          <a:stretch>
            <a:fillRect/>
          </a:stretch>
        </p:blipFill>
        <p:spPr>
          <a:xfrm>
            <a:off x="0" y="857250"/>
            <a:ext cx="9144000" cy="5143500"/>
          </a:xfrm>
          <a:prstGeom prst="rect">
            <a:avLst/>
          </a:prstGeom>
          <a:noFill/>
          <a:ln>
            <a:noFill/>
          </a:ln>
        </p:spPr>
      </p:pic>
      <p:sp>
        <p:nvSpPr>
          <p:cNvPr id="3" name="Titre 1"/>
          <p:cNvSpPr txBox="1">
            <a:spLocks/>
          </p:cNvSpPr>
          <p:nvPr/>
        </p:nvSpPr>
        <p:spPr>
          <a:xfrm>
            <a:off x="457200" y="274638"/>
            <a:ext cx="8229600" cy="1143000"/>
          </a:xfrm>
          <a:prstGeom prst="rect">
            <a:avLst/>
          </a:prstGeom>
        </p:spPr>
        <p:txBody>
          <a:bodyPr>
            <a:normAutofit/>
          </a:bodyPr>
          <a:lstStyle/>
          <a:p>
            <a:pPr lvl="0">
              <a:spcBef>
                <a:spcPct val="0"/>
              </a:spcBef>
              <a:defRPr/>
            </a:pPr>
            <a:r>
              <a:rPr kumimoji="0" lang="fr-FR" sz="2800" b="1" i="0" u="none" strike="noStrike" kern="1200" cap="none" spc="0" normalizeH="0" baseline="0" noProof="0" dirty="0" smtClean="0">
                <a:ln>
                  <a:noFill/>
                </a:ln>
                <a:solidFill>
                  <a:schemeClr val="bg1"/>
                </a:solidFill>
                <a:effectLst/>
                <a:uLnTx/>
                <a:uFillTx/>
                <a:latin typeface="Segoe Script" pitchFamily="34" charset="0"/>
                <a:ea typeface="+mj-ea"/>
                <a:cs typeface="+mj-cs"/>
              </a:rPr>
              <a:t>Les boissons : le jus de</a:t>
            </a:r>
            <a:r>
              <a:rPr kumimoji="0" lang="fr-FR" sz="2800" b="1" i="0" u="none" strike="noStrike" kern="1200" cap="none" spc="0" normalizeH="0" noProof="0" dirty="0" smtClean="0">
                <a:ln>
                  <a:noFill/>
                </a:ln>
                <a:solidFill>
                  <a:schemeClr val="bg1"/>
                </a:solidFill>
                <a:effectLst/>
                <a:uLnTx/>
                <a:uFillTx/>
                <a:latin typeface="Segoe Script" pitchFamily="34" charset="0"/>
                <a:ea typeface="+mj-ea"/>
                <a:cs typeface="+mj-cs"/>
              </a:rPr>
              <a:t> canne à sucre</a:t>
            </a:r>
            <a:endParaRPr lang="fr-FR" sz="2800" b="1" dirty="0">
              <a:solidFill>
                <a:schemeClr val="bg1"/>
              </a:solidFill>
              <a:latin typeface="Segoe Script" pitchFamily="34" charset="0"/>
              <a:ea typeface="+mj-ea"/>
              <a:cs typeface="+mj-cs"/>
            </a:endParaRPr>
          </a:p>
        </p:txBody>
      </p:sp>
      <p:sp>
        <p:nvSpPr>
          <p:cNvPr id="4" name="ZoneTexte 3"/>
          <p:cNvSpPr txBox="1"/>
          <p:nvPr/>
        </p:nvSpPr>
        <p:spPr>
          <a:xfrm>
            <a:off x="179512" y="5962054"/>
            <a:ext cx="8568952" cy="646331"/>
          </a:xfrm>
          <a:prstGeom prst="rect">
            <a:avLst/>
          </a:prstGeom>
          <a:noFill/>
        </p:spPr>
        <p:txBody>
          <a:bodyPr wrap="square" rtlCol="0">
            <a:spAutoFit/>
          </a:bodyPr>
          <a:lstStyle/>
          <a:p>
            <a:r>
              <a:rPr lang="fr-FR" dirty="0" smtClean="0">
                <a:latin typeface="Parade" pitchFamily="66" charset="0"/>
              </a:rPr>
              <a:t>En écrasant la canne à sucre, ils en récupèrent un jus assez frai pas trop sucré mais plutôt boisé.</a:t>
            </a:r>
            <a:endParaRPr lang="fr-FR" dirty="0" smtClean="0">
              <a:latin typeface="Parade" pitchFamily="66" charset="0"/>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APDV6219.JPG"/>
          <p:cNvPicPr>
            <a:picLocks noGrp="1" noChangeAspect="1"/>
          </p:cNvPicPr>
          <p:nvPr isPhoto="1"/>
        </p:nvPicPr>
        <p:blipFill>
          <a:blip r:embed="rId2" cstate="print">
            <a:lum/>
          </a:blip>
          <a:stretch>
            <a:fillRect/>
          </a:stretch>
        </p:blipFill>
        <p:spPr>
          <a:xfrm>
            <a:off x="0" y="857250"/>
            <a:ext cx="9144000" cy="5143500"/>
          </a:xfrm>
          <a:prstGeom prst="rect">
            <a:avLst/>
          </a:prstGeom>
          <a:noFill/>
          <a:ln>
            <a:noFill/>
          </a:ln>
        </p:spPr>
      </p:pic>
      <p:sp>
        <p:nvSpPr>
          <p:cNvPr id="3" name="Titre 1"/>
          <p:cNvSpPr txBox="1">
            <a:spLocks/>
          </p:cNvSpPr>
          <p:nvPr/>
        </p:nvSpPr>
        <p:spPr>
          <a:xfrm>
            <a:off x="457200" y="274638"/>
            <a:ext cx="8229600" cy="1143000"/>
          </a:xfrm>
          <a:prstGeom prst="rect">
            <a:avLst/>
          </a:prstGeom>
        </p:spPr>
        <p:txBody>
          <a:bodyPr>
            <a:normAutofit/>
          </a:bodyPr>
          <a:lstStyle/>
          <a:p>
            <a:pPr lvl="0">
              <a:spcBef>
                <a:spcPct val="0"/>
              </a:spcBef>
              <a:defRPr/>
            </a:pPr>
            <a:r>
              <a:rPr kumimoji="0" lang="fr-FR" sz="2800" b="1" i="0" u="none" strike="noStrike" kern="1200" cap="none" spc="0" normalizeH="0" baseline="0" noProof="0" dirty="0" smtClean="0">
                <a:ln>
                  <a:noFill/>
                </a:ln>
                <a:solidFill>
                  <a:schemeClr val="bg1"/>
                </a:solidFill>
                <a:effectLst/>
                <a:uLnTx/>
                <a:uFillTx/>
                <a:latin typeface="Segoe Script" pitchFamily="34" charset="0"/>
                <a:ea typeface="+mj-ea"/>
                <a:cs typeface="+mj-cs"/>
              </a:rPr>
              <a:t>Les boissons : </a:t>
            </a:r>
            <a:r>
              <a:rPr kumimoji="0" lang="fr-FR" sz="2800" b="1" i="0" u="none" strike="noStrike" kern="1200" cap="none" spc="0" normalizeH="0" baseline="0" noProof="0" dirty="0" smtClean="0">
                <a:ln>
                  <a:noFill/>
                </a:ln>
                <a:solidFill>
                  <a:schemeClr val="bg1"/>
                </a:solidFill>
                <a:effectLst/>
                <a:uLnTx/>
                <a:uFillTx/>
                <a:latin typeface="Segoe Script" pitchFamily="34" charset="0"/>
                <a:ea typeface="+mj-ea"/>
                <a:cs typeface="+mj-cs"/>
              </a:rPr>
              <a:t>CoCo</a:t>
            </a:r>
            <a:r>
              <a:rPr lang="fr-FR" sz="2800" b="1" dirty="0" smtClean="0">
                <a:solidFill>
                  <a:schemeClr val="bg1"/>
                </a:solidFill>
                <a:latin typeface="Segoe Script" pitchFamily="34" charset="0"/>
                <a:ea typeface="+mj-ea"/>
                <a:cs typeface="+mj-cs"/>
              </a:rPr>
              <a:t>nut</a:t>
            </a:r>
            <a:r>
              <a:rPr lang="fr-FR" sz="2800" b="1" dirty="0" smtClean="0">
                <a:solidFill>
                  <a:schemeClr val="bg1"/>
                </a:solidFill>
                <a:latin typeface="Segoe Script" pitchFamily="34" charset="0"/>
                <a:ea typeface="+mj-ea"/>
                <a:cs typeface="+mj-cs"/>
              </a:rPr>
              <a:t> Water</a:t>
            </a:r>
            <a:endParaRPr lang="fr-FR" sz="2800" b="1" dirty="0">
              <a:solidFill>
                <a:schemeClr val="bg1"/>
              </a:solidFill>
              <a:latin typeface="Segoe Script" pitchFamily="34" charset="0"/>
              <a:ea typeface="+mj-ea"/>
              <a:cs typeface="+mj-cs"/>
            </a:endParaRPr>
          </a:p>
        </p:txBody>
      </p:sp>
      <p:sp>
        <p:nvSpPr>
          <p:cNvPr id="4" name="ZoneTexte 3"/>
          <p:cNvSpPr txBox="1"/>
          <p:nvPr/>
        </p:nvSpPr>
        <p:spPr>
          <a:xfrm>
            <a:off x="179512" y="5962054"/>
            <a:ext cx="8568952" cy="923330"/>
          </a:xfrm>
          <a:prstGeom prst="rect">
            <a:avLst/>
          </a:prstGeom>
          <a:noFill/>
        </p:spPr>
        <p:txBody>
          <a:bodyPr wrap="square" rtlCol="0">
            <a:spAutoFit/>
          </a:bodyPr>
          <a:lstStyle/>
          <a:p>
            <a:r>
              <a:rPr lang="fr-FR" dirty="0" smtClean="0">
                <a:latin typeface="Parade" pitchFamily="66" charset="0"/>
              </a:rPr>
              <a:t>Il est très facile de trouver un vendeur qui vous proposent un verre de ce jus, juste l’eau au milieu de la noix, certains vous le proposent avec juste un paille dans la noix, assez frai, mais assez amère.</a:t>
            </a:r>
            <a:endParaRPr lang="fr-FR" dirty="0" smtClean="0">
              <a:latin typeface="Parade" pitchFamily="66" charset="0"/>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DSC02380.JPG"/>
          <p:cNvPicPr>
            <a:picLocks noGrp="1" noChangeAspect="1"/>
          </p:cNvPicPr>
          <p:nvPr isPhoto="1"/>
        </p:nvPicPr>
        <p:blipFill>
          <a:blip r:embed="rId2" cstate="print">
            <a:lum/>
          </a:blip>
          <a:stretch>
            <a:fillRect/>
          </a:stretch>
        </p:blipFill>
        <p:spPr>
          <a:xfrm>
            <a:off x="0" y="857250"/>
            <a:ext cx="9144000" cy="5141913"/>
          </a:xfrm>
          <a:prstGeom prst="rect">
            <a:avLst/>
          </a:prstGeom>
          <a:noFill/>
          <a:ln>
            <a:noFill/>
          </a:ln>
        </p:spPr>
      </p:pic>
      <p:sp>
        <p:nvSpPr>
          <p:cNvPr id="3" name="Titre 1"/>
          <p:cNvSpPr txBox="1">
            <a:spLocks/>
          </p:cNvSpPr>
          <p:nvPr/>
        </p:nvSpPr>
        <p:spPr>
          <a:xfrm>
            <a:off x="457200" y="274638"/>
            <a:ext cx="8229600" cy="1143000"/>
          </a:xfrm>
          <a:prstGeom prst="rect">
            <a:avLst/>
          </a:prstGeom>
        </p:spPr>
        <p:txBody>
          <a:bodyPr>
            <a:normAutofit/>
          </a:bodyPr>
          <a:lstStyle/>
          <a:p>
            <a:pPr lvl="0">
              <a:spcBef>
                <a:spcPct val="0"/>
              </a:spcBef>
              <a:defRPr/>
            </a:pPr>
            <a:r>
              <a:rPr kumimoji="0" lang="fr-FR" sz="2800" b="1" i="0" u="none" strike="noStrike" kern="1200" cap="none" spc="0" normalizeH="0" baseline="0" noProof="0" dirty="0" smtClean="0">
                <a:ln>
                  <a:noFill/>
                </a:ln>
                <a:solidFill>
                  <a:schemeClr val="bg1"/>
                </a:solidFill>
                <a:effectLst/>
                <a:uLnTx/>
                <a:uFillTx/>
                <a:latin typeface="Segoe Script" pitchFamily="34" charset="0"/>
                <a:ea typeface="+mj-ea"/>
                <a:cs typeface="+mj-cs"/>
              </a:rPr>
              <a:t>Les boissons : Soda</a:t>
            </a:r>
            <a:endParaRPr lang="fr-FR" sz="2800" b="1" dirty="0">
              <a:solidFill>
                <a:schemeClr val="bg1"/>
              </a:solidFill>
              <a:latin typeface="Segoe Script" pitchFamily="34" charset="0"/>
              <a:ea typeface="+mj-ea"/>
              <a:cs typeface="+mj-cs"/>
            </a:endParaRPr>
          </a:p>
        </p:txBody>
      </p:sp>
      <p:sp>
        <p:nvSpPr>
          <p:cNvPr id="4" name="ZoneTexte 3"/>
          <p:cNvSpPr txBox="1"/>
          <p:nvPr/>
        </p:nvSpPr>
        <p:spPr>
          <a:xfrm>
            <a:off x="179512" y="5962054"/>
            <a:ext cx="8568952" cy="646331"/>
          </a:xfrm>
          <a:prstGeom prst="rect">
            <a:avLst/>
          </a:prstGeom>
          <a:noFill/>
        </p:spPr>
        <p:txBody>
          <a:bodyPr wrap="square" rtlCol="0">
            <a:spAutoFit/>
          </a:bodyPr>
          <a:lstStyle/>
          <a:p>
            <a:r>
              <a:rPr lang="fr-FR" dirty="0" smtClean="0">
                <a:latin typeface="Parade" pitchFamily="66" charset="0"/>
              </a:rPr>
              <a:t>Voici leur soda le plus consommé mais je vous rassure quand on regarde sur le bouchon on retrouve …</a:t>
            </a:r>
            <a:endParaRPr lang="fr-FR" dirty="0" smtClean="0">
              <a:latin typeface="Parade" pitchFamily="66" charset="0"/>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DSC02382.JPG"/>
          <p:cNvPicPr>
            <a:picLocks noGrp="1" noChangeAspect="1"/>
          </p:cNvPicPr>
          <p:nvPr isPhoto="1"/>
        </p:nvPicPr>
        <p:blipFill>
          <a:blip r:embed="rId2" cstate="print">
            <a:lum/>
          </a:blip>
          <a:stretch>
            <a:fillRect/>
          </a:stretch>
        </p:blipFill>
        <p:spPr>
          <a:xfrm>
            <a:off x="0" y="857250"/>
            <a:ext cx="9144000" cy="5141913"/>
          </a:xfrm>
          <a:prstGeom prst="rect">
            <a:avLst/>
          </a:prstGeom>
          <a:noFill/>
          <a:ln>
            <a:noFill/>
          </a:ln>
        </p:spPr>
      </p:pic>
      <p:sp>
        <p:nvSpPr>
          <p:cNvPr id="3" name="Titre 1"/>
          <p:cNvSpPr txBox="1">
            <a:spLocks/>
          </p:cNvSpPr>
          <p:nvPr/>
        </p:nvSpPr>
        <p:spPr>
          <a:xfrm>
            <a:off x="457200" y="274638"/>
            <a:ext cx="8229600" cy="1143000"/>
          </a:xfrm>
          <a:prstGeom prst="rect">
            <a:avLst/>
          </a:prstGeom>
        </p:spPr>
        <p:txBody>
          <a:bodyPr>
            <a:normAutofit/>
          </a:bodyPr>
          <a:lstStyle/>
          <a:p>
            <a:pPr lvl="0">
              <a:spcBef>
                <a:spcPct val="0"/>
              </a:spcBef>
              <a:defRPr/>
            </a:pPr>
            <a:r>
              <a:rPr kumimoji="0" lang="fr-FR" sz="2800" b="1" i="0" u="none" strike="noStrike" kern="1200" cap="none" spc="0" normalizeH="0" baseline="0" noProof="0" dirty="0" smtClean="0">
                <a:ln>
                  <a:noFill/>
                </a:ln>
                <a:solidFill>
                  <a:schemeClr val="bg1"/>
                </a:solidFill>
                <a:effectLst/>
                <a:uLnTx/>
                <a:uFillTx/>
                <a:latin typeface="Segoe Script" pitchFamily="34" charset="0"/>
                <a:ea typeface="+mj-ea"/>
                <a:cs typeface="+mj-cs"/>
              </a:rPr>
              <a:t>Les boissons : Coca</a:t>
            </a:r>
            <a:r>
              <a:rPr kumimoji="0" lang="fr-FR" sz="2800" b="1" i="0" u="none" strike="noStrike" kern="1200" cap="none" spc="0" normalizeH="0" noProof="0" dirty="0" smtClean="0">
                <a:ln>
                  <a:noFill/>
                </a:ln>
                <a:solidFill>
                  <a:schemeClr val="bg1"/>
                </a:solidFill>
                <a:effectLst/>
                <a:uLnTx/>
                <a:uFillTx/>
                <a:latin typeface="Segoe Script" pitchFamily="34" charset="0"/>
                <a:ea typeface="+mj-ea"/>
                <a:cs typeface="+mj-cs"/>
              </a:rPr>
              <a:t> cola</a:t>
            </a:r>
            <a:endParaRPr lang="fr-FR" sz="2800" b="1" dirty="0">
              <a:solidFill>
                <a:schemeClr val="bg1"/>
              </a:solidFill>
              <a:latin typeface="Segoe Script" pitchFamily="34" charset="0"/>
              <a:ea typeface="+mj-ea"/>
              <a:cs typeface="+mj-cs"/>
            </a:endParaRPr>
          </a:p>
        </p:txBody>
      </p:sp>
      <p:sp>
        <p:nvSpPr>
          <p:cNvPr id="4" name="ZoneTexte 3"/>
          <p:cNvSpPr txBox="1"/>
          <p:nvPr/>
        </p:nvSpPr>
        <p:spPr>
          <a:xfrm>
            <a:off x="179512" y="5962054"/>
            <a:ext cx="8568952" cy="369332"/>
          </a:xfrm>
          <a:prstGeom prst="rect">
            <a:avLst/>
          </a:prstGeom>
          <a:noFill/>
        </p:spPr>
        <p:txBody>
          <a:bodyPr wrap="square" rtlCol="0">
            <a:spAutoFit/>
          </a:bodyPr>
          <a:lstStyle/>
          <a:p>
            <a:r>
              <a:rPr lang="fr-FR" dirty="0" smtClean="0">
                <a:latin typeface="Parade" pitchFamily="66" charset="0"/>
              </a:rPr>
              <a:t>Et oui, personne n’y échappe !</a:t>
            </a:r>
            <a:endParaRPr lang="fr-FR" dirty="0" smtClean="0">
              <a:latin typeface="Parade" pitchFamily="66" charset="0"/>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DSC03185.JPG"/>
          <p:cNvPicPr>
            <a:picLocks noGrp="1" noChangeAspect="1"/>
          </p:cNvPicPr>
          <p:nvPr isPhoto="1"/>
        </p:nvPicPr>
        <p:blipFill>
          <a:blip r:embed="rId2" cstate="print">
            <a:lum/>
          </a:blip>
          <a:stretch>
            <a:fillRect/>
          </a:stretch>
        </p:blipFill>
        <p:spPr>
          <a:xfrm>
            <a:off x="0" y="857250"/>
            <a:ext cx="9144000" cy="5141913"/>
          </a:xfrm>
          <a:prstGeom prst="rect">
            <a:avLst/>
          </a:prstGeom>
          <a:noFill/>
          <a:ln>
            <a:noFill/>
          </a:ln>
        </p:spPr>
      </p:pic>
      <p:sp>
        <p:nvSpPr>
          <p:cNvPr id="3" name="Titre 1"/>
          <p:cNvSpPr txBox="1">
            <a:spLocks/>
          </p:cNvSpPr>
          <p:nvPr/>
        </p:nvSpPr>
        <p:spPr>
          <a:xfrm>
            <a:off x="457200" y="274638"/>
            <a:ext cx="8229600" cy="1143000"/>
          </a:xfrm>
          <a:prstGeom prst="rect">
            <a:avLst/>
          </a:prstGeom>
        </p:spPr>
        <p:txBody>
          <a:bodyPr>
            <a:normAutofit/>
          </a:bodyPr>
          <a:lstStyle/>
          <a:p>
            <a:pPr lvl="0">
              <a:spcBef>
                <a:spcPct val="0"/>
              </a:spcBef>
              <a:defRPr/>
            </a:pPr>
            <a:r>
              <a:rPr kumimoji="0" lang="fr-FR" sz="2800" b="1" i="0" u="none" strike="noStrike" kern="1200" cap="none" spc="0" normalizeH="0" baseline="0" noProof="0" dirty="0" smtClean="0">
                <a:ln>
                  <a:noFill/>
                </a:ln>
                <a:solidFill>
                  <a:schemeClr val="bg1"/>
                </a:solidFill>
                <a:effectLst/>
                <a:uLnTx/>
                <a:uFillTx/>
                <a:latin typeface="Segoe Script" pitchFamily="34" charset="0"/>
                <a:ea typeface="+mj-ea"/>
                <a:cs typeface="+mj-cs"/>
              </a:rPr>
              <a:t>Infos</a:t>
            </a:r>
            <a:r>
              <a:rPr kumimoji="0" lang="fr-FR" sz="2800" b="1" i="0" u="none" strike="noStrike" kern="1200" cap="none" spc="0" normalizeH="0" noProof="0" dirty="0" smtClean="0">
                <a:ln>
                  <a:noFill/>
                </a:ln>
                <a:solidFill>
                  <a:schemeClr val="bg1"/>
                </a:solidFill>
                <a:effectLst/>
                <a:uLnTx/>
                <a:uFillTx/>
                <a:latin typeface="Segoe Script" pitchFamily="34" charset="0"/>
                <a:ea typeface="+mj-ea"/>
                <a:cs typeface="+mj-cs"/>
              </a:rPr>
              <a:t> : le logo certifiant végétarien.</a:t>
            </a:r>
            <a:endParaRPr lang="fr-FR" sz="2800" b="1" dirty="0">
              <a:solidFill>
                <a:schemeClr val="bg1"/>
              </a:solidFill>
              <a:latin typeface="Segoe Script" pitchFamily="34" charset="0"/>
              <a:ea typeface="+mj-ea"/>
              <a:cs typeface="+mj-cs"/>
            </a:endParaRPr>
          </a:p>
        </p:txBody>
      </p:sp>
      <p:sp>
        <p:nvSpPr>
          <p:cNvPr id="4" name="ZoneTexte 3"/>
          <p:cNvSpPr txBox="1"/>
          <p:nvPr/>
        </p:nvSpPr>
        <p:spPr>
          <a:xfrm>
            <a:off x="179512" y="5962054"/>
            <a:ext cx="8568952" cy="923330"/>
          </a:xfrm>
          <a:prstGeom prst="rect">
            <a:avLst/>
          </a:prstGeom>
          <a:noFill/>
        </p:spPr>
        <p:txBody>
          <a:bodyPr wrap="square" rtlCol="0">
            <a:spAutoFit/>
          </a:bodyPr>
          <a:lstStyle/>
          <a:p>
            <a:r>
              <a:rPr lang="fr-FR" dirty="0" smtClean="0">
                <a:latin typeface="Parade" pitchFamily="66" charset="0"/>
              </a:rPr>
              <a:t>Un simple rond carré et rond verts, l’Inde étant un pays avec un gros pourcentage de végétarien du la religion hindouisme, le plus surprenant c’est de retrouver ce logo sur les bonbons ou le dentifrice. </a:t>
            </a:r>
            <a:endParaRPr lang="fr-FR" dirty="0" smtClean="0">
              <a:latin typeface="Parade" pitchFamily="66"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APDV0394.JPG"/>
          <p:cNvPicPr>
            <a:picLocks noGrp="1" noChangeAspect="1"/>
          </p:cNvPicPr>
          <p:nvPr isPhoto="1"/>
        </p:nvPicPr>
        <p:blipFill>
          <a:blip r:embed="rId2" cstate="print">
            <a:lum/>
          </a:blip>
          <a:stretch>
            <a:fillRect/>
          </a:stretch>
        </p:blipFill>
        <p:spPr>
          <a:xfrm>
            <a:off x="0" y="857250"/>
            <a:ext cx="9144000" cy="5143500"/>
          </a:xfrm>
          <a:prstGeom prst="rect">
            <a:avLst/>
          </a:prstGeom>
          <a:noFill/>
          <a:ln>
            <a:noFill/>
          </a:ln>
        </p:spPr>
      </p:pic>
      <p:sp>
        <p:nvSpPr>
          <p:cNvPr id="3" name="Titre 1"/>
          <p:cNvSpPr txBox="1">
            <a:spLocks/>
          </p:cNvSpPr>
          <p:nvPr/>
        </p:nvSpPr>
        <p:spPr>
          <a:xfrm>
            <a:off x="457200" y="274638"/>
            <a:ext cx="8229600" cy="1143000"/>
          </a:xfrm>
          <a:prstGeom prst="rect">
            <a:avLst/>
          </a:prstGeom>
        </p:spPr>
        <p:txBody>
          <a:bodyP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fr-FR" sz="2800" b="1" i="0" u="none" strike="noStrike" kern="1200" cap="none" spc="0" normalizeH="0" baseline="0" noProof="0" dirty="0" err="1" smtClean="0">
                <a:ln>
                  <a:noFill/>
                </a:ln>
                <a:solidFill>
                  <a:schemeClr val="bg1"/>
                </a:solidFill>
                <a:effectLst/>
                <a:uLnTx/>
                <a:uFillTx/>
                <a:latin typeface="Segoe Script" pitchFamily="34" charset="0"/>
                <a:ea typeface="+mj-ea"/>
                <a:cs typeface="+mj-cs"/>
              </a:rPr>
              <a:t>Petit-Déjeuner</a:t>
            </a:r>
            <a:r>
              <a:rPr kumimoji="0" lang="fr-FR" sz="2800" b="1" i="0" u="none" strike="noStrike" kern="1200" cap="none" spc="0" normalizeH="0" baseline="0" noProof="0" dirty="0" smtClean="0">
                <a:ln>
                  <a:noFill/>
                </a:ln>
                <a:solidFill>
                  <a:schemeClr val="bg1"/>
                </a:solidFill>
                <a:effectLst/>
                <a:uLnTx/>
                <a:uFillTx/>
                <a:latin typeface="Segoe Script" pitchFamily="34" charset="0"/>
                <a:ea typeface="+mj-ea"/>
                <a:cs typeface="+mj-cs"/>
              </a:rPr>
              <a:t> : Egg and Puri</a:t>
            </a:r>
            <a:endParaRPr kumimoji="0" lang="fr-FR" sz="2800" b="1" i="0" u="none" strike="noStrike" kern="1200" cap="none" spc="0" normalizeH="0" baseline="0" noProof="0" dirty="0">
              <a:ln>
                <a:noFill/>
              </a:ln>
              <a:solidFill>
                <a:schemeClr val="bg1"/>
              </a:solidFill>
              <a:effectLst/>
              <a:uLnTx/>
              <a:uFillTx/>
              <a:latin typeface="Segoe Script" pitchFamily="34" charset="0"/>
              <a:ea typeface="+mj-ea"/>
              <a:cs typeface="+mj-cs"/>
            </a:endParaRPr>
          </a:p>
        </p:txBody>
      </p:sp>
      <p:sp>
        <p:nvSpPr>
          <p:cNvPr id="4" name="ZoneTexte 3"/>
          <p:cNvSpPr txBox="1"/>
          <p:nvPr/>
        </p:nvSpPr>
        <p:spPr>
          <a:xfrm>
            <a:off x="251520" y="6093296"/>
            <a:ext cx="8568952" cy="369332"/>
          </a:xfrm>
          <a:prstGeom prst="rect">
            <a:avLst/>
          </a:prstGeom>
          <a:noFill/>
        </p:spPr>
        <p:txBody>
          <a:bodyPr wrap="square" rtlCol="0">
            <a:spAutoFit/>
          </a:bodyPr>
          <a:lstStyle/>
          <a:p>
            <a:r>
              <a:rPr lang="fr-FR" dirty="0" smtClean="0">
                <a:latin typeface="Parade" pitchFamily="66" charset="0"/>
              </a:rPr>
              <a:t>Le </a:t>
            </a:r>
            <a:r>
              <a:rPr lang="fr-FR" dirty="0" err="1" smtClean="0">
                <a:latin typeface="Parade" pitchFamily="66" charset="0"/>
              </a:rPr>
              <a:t>puri</a:t>
            </a:r>
            <a:r>
              <a:rPr lang="fr-FR" dirty="0" smtClean="0">
                <a:latin typeface="Parade" pitchFamily="66" charset="0"/>
              </a:rPr>
              <a:t> est une galette de farine de riz.</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DSC03200.JPG"/>
          <p:cNvPicPr>
            <a:picLocks noGrp="1" noChangeAspect="1"/>
          </p:cNvPicPr>
          <p:nvPr isPhoto="1"/>
        </p:nvPicPr>
        <p:blipFill>
          <a:blip r:embed="rId2" cstate="print">
            <a:lum/>
          </a:blip>
          <a:stretch>
            <a:fillRect/>
          </a:stretch>
        </p:blipFill>
        <p:spPr>
          <a:xfrm>
            <a:off x="0" y="857250"/>
            <a:ext cx="9144000" cy="5141913"/>
          </a:xfrm>
          <a:prstGeom prst="rect">
            <a:avLst/>
          </a:prstGeom>
          <a:noFill/>
          <a:ln>
            <a:noFill/>
          </a:ln>
        </p:spPr>
      </p:pic>
      <p:sp>
        <p:nvSpPr>
          <p:cNvPr id="3" name="Titre 1"/>
          <p:cNvSpPr txBox="1">
            <a:spLocks/>
          </p:cNvSpPr>
          <p:nvPr/>
        </p:nvSpPr>
        <p:spPr>
          <a:xfrm>
            <a:off x="457200" y="274638"/>
            <a:ext cx="8229600" cy="1143000"/>
          </a:xfrm>
          <a:prstGeom prst="rect">
            <a:avLst/>
          </a:prstGeom>
        </p:spPr>
        <p:txBody>
          <a:bodyPr>
            <a:normAutofit/>
          </a:bodyPr>
          <a:lstStyle/>
          <a:p>
            <a:pPr lvl="0">
              <a:spcBef>
                <a:spcPct val="0"/>
              </a:spcBef>
              <a:defRPr/>
            </a:pPr>
            <a:r>
              <a:rPr kumimoji="0" lang="fr-FR" sz="2800" b="1" i="0" u="none" strike="noStrike" kern="1200" cap="none" spc="0" normalizeH="0" baseline="0" noProof="0" dirty="0" smtClean="0">
                <a:ln>
                  <a:noFill/>
                </a:ln>
                <a:solidFill>
                  <a:schemeClr val="bg1"/>
                </a:solidFill>
                <a:effectLst/>
                <a:uLnTx/>
                <a:uFillTx/>
                <a:latin typeface="Segoe Script" pitchFamily="34" charset="0"/>
                <a:ea typeface="+mj-ea"/>
                <a:cs typeface="+mj-cs"/>
              </a:rPr>
              <a:t>Magasin : épiceries</a:t>
            </a:r>
            <a:endParaRPr lang="fr-FR" sz="2800" b="1" dirty="0">
              <a:solidFill>
                <a:schemeClr val="bg1"/>
              </a:solidFill>
              <a:latin typeface="Segoe Script" pitchFamily="34" charset="0"/>
              <a:ea typeface="+mj-ea"/>
              <a:cs typeface="+mj-cs"/>
            </a:endParaRPr>
          </a:p>
        </p:txBody>
      </p:sp>
      <p:sp>
        <p:nvSpPr>
          <p:cNvPr id="4" name="ZoneTexte 3"/>
          <p:cNvSpPr txBox="1"/>
          <p:nvPr/>
        </p:nvSpPr>
        <p:spPr>
          <a:xfrm>
            <a:off x="179512" y="5962054"/>
            <a:ext cx="8568952" cy="923330"/>
          </a:xfrm>
          <a:prstGeom prst="rect">
            <a:avLst/>
          </a:prstGeom>
          <a:noFill/>
        </p:spPr>
        <p:txBody>
          <a:bodyPr wrap="square" rtlCol="0">
            <a:spAutoFit/>
          </a:bodyPr>
          <a:lstStyle/>
          <a:p>
            <a:r>
              <a:rPr lang="fr-FR" dirty="0" smtClean="0">
                <a:latin typeface="Parade" pitchFamily="66" charset="0"/>
              </a:rPr>
              <a:t>On trouve des galeries commerciales telle les halles de Paris dans les grandes villes, on trouve des centres commerciales dans les villes principales, mais dans les petits villages beaucoup de petites échoppes comme celles-ci</a:t>
            </a:r>
            <a:endParaRPr lang="fr-FR" dirty="0" smtClean="0">
              <a:latin typeface="Parade" pitchFamily="66" charset="0"/>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DSC03210.JPG"/>
          <p:cNvPicPr>
            <a:picLocks noGrp="1" noChangeAspect="1"/>
          </p:cNvPicPr>
          <p:nvPr isPhoto="1"/>
        </p:nvPicPr>
        <p:blipFill>
          <a:blip r:embed="rId2" cstate="print">
            <a:lum/>
          </a:blip>
          <a:stretch>
            <a:fillRect/>
          </a:stretch>
        </p:blipFill>
        <p:spPr>
          <a:xfrm>
            <a:off x="0" y="857250"/>
            <a:ext cx="9144000" cy="5141913"/>
          </a:xfrm>
          <a:prstGeom prst="rect">
            <a:avLst/>
          </a:prstGeom>
          <a:noFill/>
          <a:ln>
            <a:noFill/>
          </a:ln>
        </p:spPr>
      </p:pic>
      <p:sp>
        <p:nvSpPr>
          <p:cNvPr id="3" name="Titre 1"/>
          <p:cNvSpPr txBox="1">
            <a:spLocks/>
          </p:cNvSpPr>
          <p:nvPr/>
        </p:nvSpPr>
        <p:spPr>
          <a:xfrm>
            <a:off x="457200" y="274638"/>
            <a:ext cx="8229600" cy="1143000"/>
          </a:xfrm>
          <a:prstGeom prst="rect">
            <a:avLst/>
          </a:prstGeom>
        </p:spPr>
        <p:txBody>
          <a:bodyPr>
            <a:normAutofit/>
          </a:bodyPr>
          <a:lstStyle/>
          <a:p>
            <a:pPr lvl="0">
              <a:spcBef>
                <a:spcPct val="0"/>
              </a:spcBef>
              <a:defRPr/>
            </a:pPr>
            <a:r>
              <a:rPr kumimoji="0" lang="fr-FR" sz="2800" b="1" i="0" u="none" strike="noStrike" kern="1200" cap="none" spc="0" normalizeH="0" baseline="0" noProof="0" dirty="0" smtClean="0">
                <a:ln>
                  <a:noFill/>
                </a:ln>
                <a:solidFill>
                  <a:schemeClr val="bg1"/>
                </a:solidFill>
                <a:effectLst/>
                <a:uLnTx/>
                <a:uFillTx/>
                <a:latin typeface="Segoe Script" pitchFamily="34" charset="0"/>
                <a:ea typeface="+mj-ea"/>
                <a:cs typeface="+mj-cs"/>
              </a:rPr>
              <a:t>Magasin : épiceries</a:t>
            </a:r>
            <a:endParaRPr lang="fr-FR" sz="2800" b="1" dirty="0">
              <a:solidFill>
                <a:schemeClr val="bg1"/>
              </a:solidFill>
              <a:latin typeface="Segoe Script" pitchFamily="34" charset="0"/>
              <a:ea typeface="+mj-ea"/>
              <a:cs typeface="+mj-cs"/>
            </a:endParaRPr>
          </a:p>
        </p:txBody>
      </p:sp>
      <p:sp>
        <p:nvSpPr>
          <p:cNvPr id="4" name="ZoneTexte 3"/>
          <p:cNvSpPr txBox="1"/>
          <p:nvPr/>
        </p:nvSpPr>
        <p:spPr>
          <a:xfrm>
            <a:off x="179512" y="5962054"/>
            <a:ext cx="8568952" cy="646331"/>
          </a:xfrm>
          <a:prstGeom prst="rect">
            <a:avLst/>
          </a:prstGeom>
          <a:noFill/>
        </p:spPr>
        <p:txBody>
          <a:bodyPr wrap="square" rtlCol="0">
            <a:spAutoFit/>
          </a:bodyPr>
          <a:lstStyle/>
          <a:p>
            <a:r>
              <a:rPr lang="fr-FR" dirty="0" smtClean="0">
                <a:latin typeface="Parade" pitchFamily="66" charset="0"/>
              </a:rPr>
              <a:t>Ils vendent un peu de tout : bonbons, pour les jeunes qui sortent de l’école, nécessaires de matériel scolaire, nourriture de base, produits d’entretien ….</a:t>
            </a:r>
            <a:endParaRPr lang="fr-FR" dirty="0" smtClean="0">
              <a:latin typeface="Parade" pitchFamily="66" charset="0"/>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DSC03207.JPG"/>
          <p:cNvPicPr>
            <a:picLocks noGrp="1" noChangeAspect="1"/>
          </p:cNvPicPr>
          <p:nvPr isPhoto="1"/>
        </p:nvPicPr>
        <p:blipFill>
          <a:blip r:embed="rId2" cstate="print">
            <a:lum/>
          </a:blip>
          <a:stretch>
            <a:fillRect/>
          </a:stretch>
        </p:blipFill>
        <p:spPr>
          <a:xfrm>
            <a:off x="0" y="857250"/>
            <a:ext cx="9144000" cy="5141913"/>
          </a:xfrm>
          <a:prstGeom prst="rect">
            <a:avLst/>
          </a:prstGeom>
          <a:noFill/>
          <a:ln>
            <a:noFill/>
          </a:ln>
        </p:spPr>
      </p:pic>
      <p:sp>
        <p:nvSpPr>
          <p:cNvPr id="3" name="Titre 1"/>
          <p:cNvSpPr txBox="1">
            <a:spLocks/>
          </p:cNvSpPr>
          <p:nvPr/>
        </p:nvSpPr>
        <p:spPr>
          <a:xfrm>
            <a:off x="457200" y="274638"/>
            <a:ext cx="8229600" cy="1143000"/>
          </a:xfrm>
          <a:prstGeom prst="rect">
            <a:avLst/>
          </a:prstGeom>
        </p:spPr>
        <p:txBody>
          <a:bodyPr>
            <a:normAutofit/>
          </a:bodyPr>
          <a:lstStyle/>
          <a:p>
            <a:pPr lvl="0">
              <a:spcBef>
                <a:spcPct val="0"/>
              </a:spcBef>
              <a:defRPr/>
            </a:pPr>
            <a:r>
              <a:rPr kumimoji="0" lang="fr-FR" sz="2800" b="1" i="0" u="none" strike="noStrike" kern="1200" cap="none" spc="0" normalizeH="0" baseline="0" noProof="0" dirty="0" smtClean="0">
                <a:ln>
                  <a:noFill/>
                </a:ln>
                <a:solidFill>
                  <a:schemeClr val="bg1"/>
                </a:solidFill>
                <a:effectLst/>
                <a:uLnTx/>
                <a:uFillTx/>
                <a:latin typeface="Segoe Script" pitchFamily="34" charset="0"/>
                <a:ea typeface="+mj-ea"/>
                <a:cs typeface="+mj-cs"/>
              </a:rPr>
              <a:t>Magasin : épiceries</a:t>
            </a:r>
            <a:endParaRPr lang="fr-FR" sz="2800" b="1" dirty="0">
              <a:solidFill>
                <a:schemeClr val="bg1"/>
              </a:solidFill>
              <a:latin typeface="Segoe Script" pitchFamily="34" charset="0"/>
              <a:ea typeface="+mj-ea"/>
              <a:cs typeface="+mj-cs"/>
            </a:endParaRPr>
          </a:p>
        </p:txBody>
      </p:sp>
      <p:sp>
        <p:nvSpPr>
          <p:cNvPr id="4" name="ZoneTexte 3"/>
          <p:cNvSpPr txBox="1"/>
          <p:nvPr/>
        </p:nvSpPr>
        <p:spPr>
          <a:xfrm>
            <a:off x="179512" y="5962054"/>
            <a:ext cx="8568952" cy="369332"/>
          </a:xfrm>
          <a:prstGeom prst="rect">
            <a:avLst/>
          </a:prstGeom>
          <a:noFill/>
        </p:spPr>
        <p:txBody>
          <a:bodyPr wrap="square" rtlCol="0">
            <a:spAutoFit/>
          </a:bodyPr>
          <a:lstStyle/>
          <a:p>
            <a:r>
              <a:rPr lang="fr-FR" dirty="0" smtClean="0">
                <a:latin typeface="Parade" pitchFamily="66" charset="0"/>
              </a:rPr>
              <a:t>Certain font la nourriture qu’ils vendent devant tout le monde, dans la rue.</a:t>
            </a:r>
            <a:endParaRPr lang="fr-FR" dirty="0" smtClean="0">
              <a:latin typeface="Parade" pitchFamily="66" charset="0"/>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DSC03195.JPG"/>
          <p:cNvPicPr>
            <a:picLocks noGrp="1" noChangeAspect="1"/>
          </p:cNvPicPr>
          <p:nvPr isPhoto="1"/>
        </p:nvPicPr>
        <p:blipFill>
          <a:blip r:embed="rId2" cstate="print">
            <a:lum/>
          </a:blip>
          <a:stretch>
            <a:fillRect/>
          </a:stretch>
        </p:blipFill>
        <p:spPr>
          <a:xfrm>
            <a:off x="0" y="857250"/>
            <a:ext cx="9144000" cy="5141913"/>
          </a:xfrm>
          <a:prstGeom prst="rect">
            <a:avLst/>
          </a:prstGeom>
          <a:noFill/>
          <a:ln>
            <a:noFill/>
          </a:ln>
        </p:spPr>
      </p:pic>
      <p:sp>
        <p:nvSpPr>
          <p:cNvPr id="3" name="Titre 1"/>
          <p:cNvSpPr txBox="1">
            <a:spLocks/>
          </p:cNvSpPr>
          <p:nvPr/>
        </p:nvSpPr>
        <p:spPr>
          <a:xfrm>
            <a:off x="457200" y="274638"/>
            <a:ext cx="8229600" cy="1143000"/>
          </a:xfrm>
          <a:prstGeom prst="rect">
            <a:avLst/>
          </a:prstGeom>
        </p:spPr>
        <p:txBody>
          <a:bodyPr>
            <a:normAutofit/>
          </a:bodyPr>
          <a:lstStyle/>
          <a:p>
            <a:pPr lvl="0">
              <a:spcBef>
                <a:spcPct val="0"/>
              </a:spcBef>
              <a:defRPr/>
            </a:pPr>
            <a:r>
              <a:rPr kumimoji="0" lang="fr-FR" sz="2800" b="1" i="0" u="none" strike="noStrike" kern="1200" cap="none" spc="0" normalizeH="0" baseline="0" noProof="0" dirty="0" smtClean="0">
                <a:ln>
                  <a:noFill/>
                </a:ln>
                <a:solidFill>
                  <a:schemeClr val="bg1"/>
                </a:solidFill>
                <a:effectLst/>
                <a:uLnTx/>
                <a:uFillTx/>
                <a:latin typeface="Segoe Script" pitchFamily="34" charset="0"/>
                <a:ea typeface="+mj-ea"/>
                <a:cs typeface="+mj-cs"/>
              </a:rPr>
              <a:t>Magasin : épiceries</a:t>
            </a:r>
            <a:endParaRPr lang="fr-FR" sz="2800" b="1" dirty="0">
              <a:solidFill>
                <a:schemeClr val="bg1"/>
              </a:solidFill>
              <a:latin typeface="Segoe Script" pitchFamily="34" charset="0"/>
              <a:ea typeface="+mj-ea"/>
              <a:cs typeface="+mj-cs"/>
            </a:endParaRPr>
          </a:p>
        </p:txBody>
      </p:sp>
      <p:sp>
        <p:nvSpPr>
          <p:cNvPr id="4" name="ZoneTexte 3"/>
          <p:cNvSpPr txBox="1"/>
          <p:nvPr/>
        </p:nvSpPr>
        <p:spPr>
          <a:xfrm>
            <a:off x="179512" y="5962054"/>
            <a:ext cx="8568952" cy="369332"/>
          </a:xfrm>
          <a:prstGeom prst="rect">
            <a:avLst/>
          </a:prstGeom>
          <a:noFill/>
        </p:spPr>
        <p:txBody>
          <a:bodyPr wrap="square" rtlCol="0">
            <a:spAutoFit/>
          </a:bodyPr>
          <a:lstStyle/>
          <a:p>
            <a:r>
              <a:rPr lang="fr-FR" dirty="0" smtClean="0">
                <a:latin typeface="Parade" pitchFamily="66" charset="0"/>
              </a:rPr>
              <a:t>Les farines et les céréales, la base de l’alimentation vendu au gros.</a:t>
            </a:r>
            <a:endParaRPr lang="fr-FR" dirty="0" smtClean="0">
              <a:latin typeface="Parade" pitchFamily="66" charset="0"/>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DSC03198.JPG"/>
          <p:cNvPicPr>
            <a:picLocks noGrp="1" noChangeAspect="1"/>
          </p:cNvPicPr>
          <p:nvPr isPhoto="1"/>
        </p:nvPicPr>
        <p:blipFill>
          <a:blip r:embed="rId2" cstate="print">
            <a:lum/>
          </a:blip>
          <a:stretch>
            <a:fillRect/>
          </a:stretch>
        </p:blipFill>
        <p:spPr>
          <a:xfrm>
            <a:off x="0" y="857250"/>
            <a:ext cx="9144000" cy="5141913"/>
          </a:xfrm>
          <a:prstGeom prst="rect">
            <a:avLst/>
          </a:prstGeom>
          <a:noFill/>
          <a:ln>
            <a:noFill/>
          </a:ln>
        </p:spPr>
      </p:pic>
      <p:sp>
        <p:nvSpPr>
          <p:cNvPr id="3" name="ZoneTexte 2"/>
          <p:cNvSpPr txBox="1"/>
          <p:nvPr/>
        </p:nvSpPr>
        <p:spPr>
          <a:xfrm>
            <a:off x="179512" y="5962054"/>
            <a:ext cx="8568952" cy="646331"/>
          </a:xfrm>
          <a:prstGeom prst="rect">
            <a:avLst/>
          </a:prstGeom>
          <a:noFill/>
        </p:spPr>
        <p:txBody>
          <a:bodyPr wrap="square" rtlCol="0">
            <a:spAutoFit/>
          </a:bodyPr>
          <a:lstStyle/>
          <a:p>
            <a:r>
              <a:rPr lang="fr-FR" dirty="0" smtClean="0">
                <a:latin typeface="Parade" pitchFamily="66" charset="0"/>
              </a:rPr>
              <a:t>Des grands consommateur de graines grillés en tout genre appelées : </a:t>
            </a:r>
            <a:r>
              <a:rPr lang="fr-FR" dirty="0" err="1" smtClean="0">
                <a:latin typeface="Parade" pitchFamily="66" charset="0"/>
              </a:rPr>
              <a:t>rostit</a:t>
            </a:r>
            <a:r>
              <a:rPr lang="fr-FR" dirty="0" smtClean="0">
                <a:latin typeface="Parade" pitchFamily="66" charset="0"/>
              </a:rPr>
              <a:t> grams. On y trouve des cacahuètes, des </a:t>
            </a:r>
            <a:r>
              <a:rPr lang="fr-FR" dirty="0" err="1" smtClean="0">
                <a:latin typeface="Parade" pitchFamily="66" charset="0"/>
              </a:rPr>
              <a:t>poichiches</a:t>
            </a:r>
            <a:r>
              <a:rPr lang="fr-FR" dirty="0" smtClean="0">
                <a:latin typeface="Parade" pitchFamily="66" charset="0"/>
              </a:rPr>
              <a:t>, des noix de cajou …</a:t>
            </a:r>
            <a:endParaRPr lang="fr-FR" dirty="0" smtClean="0">
              <a:latin typeface="Parade" pitchFamily="66" charset="0"/>
            </a:endParaRPr>
          </a:p>
        </p:txBody>
      </p:sp>
      <p:sp>
        <p:nvSpPr>
          <p:cNvPr id="4" name="Titre 1"/>
          <p:cNvSpPr txBox="1">
            <a:spLocks/>
          </p:cNvSpPr>
          <p:nvPr/>
        </p:nvSpPr>
        <p:spPr>
          <a:xfrm>
            <a:off x="457200" y="274638"/>
            <a:ext cx="8229600" cy="1143000"/>
          </a:xfrm>
          <a:prstGeom prst="rect">
            <a:avLst/>
          </a:prstGeom>
        </p:spPr>
        <p:txBody>
          <a:bodyPr>
            <a:normAutofit/>
          </a:bodyPr>
          <a:lstStyle/>
          <a:p>
            <a:pPr lvl="0">
              <a:spcBef>
                <a:spcPct val="0"/>
              </a:spcBef>
              <a:defRPr/>
            </a:pPr>
            <a:r>
              <a:rPr kumimoji="0" lang="fr-FR" sz="2800" b="1" i="0" u="none" strike="noStrike" kern="1200" cap="none" spc="0" normalizeH="0" baseline="0" noProof="0" dirty="0" smtClean="0">
                <a:ln>
                  <a:noFill/>
                </a:ln>
                <a:solidFill>
                  <a:schemeClr val="bg1"/>
                </a:solidFill>
                <a:effectLst/>
                <a:uLnTx/>
                <a:uFillTx/>
                <a:latin typeface="Segoe Script" pitchFamily="34" charset="0"/>
                <a:ea typeface="+mj-ea"/>
                <a:cs typeface="+mj-cs"/>
              </a:rPr>
              <a:t>Magasin : épiceries</a:t>
            </a:r>
            <a:endParaRPr lang="fr-FR" sz="2800" b="1" dirty="0">
              <a:solidFill>
                <a:schemeClr val="bg1"/>
              </a:solidFill>
              <a:latin typeface="Segoe Script" pitchFamily="34" charset="0"/>
              <a:ea typeface="+mj-ea"/>
              <a:cs typeface="+mj-cs"/>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DSC03194.JPG"/>
          <p:cNvPicPr>
            <a:picLocks noGrp="1" noChangeAspect="1"/>
          </p:cNvPicPr>
          <p:nvPr isPhoto="1"/>
        </p:nvPicPr>
        <p:blipFill>
          <a:blip r:embed="rId2" cstate="print">
            <a:lum/>
          </a:blip>
          <a:stretch>
            <a:fillRect/>
          </a:stretch>
        </p:blipFill>
        <p:spPr>
          <a:xfrm>
            <a:off x="0" y="857250"/>
            <a:ext cx="9144000" cy="5141913"/>
          </a:xfrm>
          <a:prstGeom prst="rect">
            <a:avLst/>
          </a:prstGeom>
          <a:noFill/>
          <a:ln>
            <a:noFill/>
          </a:ln>
        </p:spPr>
      </p:pic>
      <p:sp>
        <p:nvSpPr>
          <p:cNvPr id="3" name="Titre 1"/>
          <p:cNvSpPr txBox="1">
            <a:spLocks/>
          </p:cNvSpPr>
          <p:nvPr/>
        </p:nvSpPr>
        <p:spPr>
          <a:xfrm>
            <a:off x="457200" y="274638"/>
            <a:ext cx="8229600" cy="1143000"/>
          </a:xfrm>
          <a:prstGeom prst="rect">
            <a:avLst/>
          </a:prstGeom>
        </p:spPr>
        <p:txBody>
          <a:bodyPr>
            <a:normAutofit/>
          </a:bodyPr>
          <a:lstStyle/>
          <a:p>
            <a:pPr lvl="0">
              <a:spcBef>
                <a:spcPct val="0"/>
              </a:spcBef>
              <a:defRPr/>
            </a:pPr>
            <a:r>
              <a:rPr kumimoji="0" lang="fr-FR" sz="2800" b="1" i="0" u="none" strike="noStrike" kern="1200" cap="none" spc="0" normalizeH="0" baseline="0" noProof="0" dirty="0" smtClean="0">
                <a:ln>
                  <a:noFill/>
                </a:ln>
                <a:solidFill>
                  <a:schemeClr val="bg1"/>
                </a:solidFill>
                <a:effectLst/>
                <a:uLnTx/>
                <a:uFillTx/>
                <a:latin typeface="Segoe Script" pitchFamily="34" charset="0"/>
                <a:ea typeface="+mj-ea"/>
                <a:cs typeface="+mj-cs"/>
              </a:rPr>
              <a:t>Magasin : épiceries</a:t>
            </a:r>
            <a:endParaRPr lang="fr-FR" sz="2800" b="1" dirty="0">
              <a:solidFill>
                <a:schemeClr val="bg1"/>
              </a:solidFill>
              <a:latin typeface="Segoe Script" pitchFamily="34" charset="0"/>
              <a:ea typeface="+mj-ea"/>
              <a:cs typeface="+mj-cs"/>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DSC03193.JPG"/>
          <p:cNvPicPr>
            <a:picLocks noGrp="1" noChangeAspect="1"/>
          </p:cNvPicPr>
          <p:nvPr isPhoto="1"/>
        </p:nvPicPr>
        <p:blipFill>
          <a:blip r:embed="rId2" cstate="print">
            <a:lum/>
          </a:blip>
          <a:stretch>
            <a:fillRect/>
          </a:stretch>
        </p:blipFill>
        <p:spPr>
          <a:xfrm>
            <a:off x="0" y="857250"/>
            <a:ext cx="9144000" cy="5141913"/>
          </a:xfrm>
          <a:prstGeom prst="rect">
            <a:avLst/>
          </a:prstGeom>
          <a:noFill/>
          <a:ln>
            <a:noFill/>
          </a:ln>
        </p:spPr>
      </p:pic>
      <p:sp>
        <p:nvSpPr>
          <p:cNvPr id="3" name="Titre 1"/>
          <p:cNvSpPr txBox="1">
            <a:spLocks/>
          </p:cNvSpPr>
          <p:nvPr/>
        </p:nvSpPr>
        <p:spPr>
          <a:xfrm>
            <a:off x="457200" y="274638"/>
            <a:ext cx="8229600" cy="1143000"/>
          </a:xfrm>
          <a:prstGeom prst="rect">
            <a:avLst/>
          </a:prstGeom>
        </p:spPr>
        <p:txBody>
          <a:bodyPr>
            <a:normAutofit/>
          </a:bodyPr>
          <a:lstStyle/>
          <a:p>
            <a:pPr lvl="0">
              <a:spcBef>
                <a:spcPct val="0"/>
              </a:spcBef>
              <a:defRPr/>
            </a:pPr>
            <a:r>
              <a:rPr kumimoji="0" lang="fr-FR" sz="2800" b="1" i="0" u="none" strike="noStrike" kern="1200" cap="none" spc="0" normalizeH="0" baseline="0" noProof="0" dirty="0" smtClean="0">
                <a:ln>
                  <a:noFill/>
                </a:ln>
                <a:solidFill>
                  <a:schemeClr val="bg1"/>
                </a:solidFill>
                <a:effectLst/>
                <a:uLnTx/>
                <a:uFillTx/>
                <a:latin typeface="Segoe Script" pitchFamily="34" charset="0"/>
                <a:ea typeface="+mj-ea"/>
                <a:cs typeface="+mj-cs"/>
              </a:rPr>
              <a:t>Magasin : épiceries</a:t>
            </a:r>
            <a:endParaRPr lang="fr-FR" sz="2800" b="1" dirty="0">
              <a:solidFill>
                <a:schemeClr val="bg1"/>
              </a:solidFill>
              <a:latin typeface="Segoe Script" pitchFamily="34" charset="0"/>
              <a:ea typeface="+mj-ea"/>
              <a:cs typeface="+mj-cs"/>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DSC03203.JPG"/>
          <p:cNvPicPr>
            <a:picLocks noGrp="1" noChangeAspect="1"/>
          </p:cNvPicPr>
          <p:nvPr isPhoto="1"/>
        </p:nvPicPr>
        <p:blipFill>
          <a:blip r:embed="rId2" cstate="print">
            <a:lum/>
          </a:blip>
          <a:stretch>
            <a:fillRect/>
          </a:stretch>
        </p:blipFill>
        <p:spPr>
          <a:xfrm>
            <a:off x="0" y="857250"/>
            <a:ext cx="9144000" cy="5141913"/>
          </a:xfrm>
          <a:prstGeom prst="rect">
            <a:avLst/>
          </a:prstGeom>
          <a:noFill/>
          <a:ln>
            <a:noFill/>
          </a:ln>
        </p:spPr>
      </p:pic>
      <p:sp>
        <p:nvSpPr>
          <p:cNvPr id="3" name="Titre 1"/>
          <p:cNvSpPr txBox="1">
            <a:spLocks/>
          </p:cNvSpPr>
          <p:nvPr/>
        </p:nvSpPr>
        <p:spPr>
          <a:xfrm>
            <a:off x="457200" y="274638"/>
            <a:ext cx="8229600" cy="1143000"/>
          </a:xfrm>
          <a:prstGeom prst="rect">
            <a:avLst/>
          </a:prstGeom>
        </p:spPr>
        <p:txBody>
          <a:bodyPr>
            <a:normAutofit/>
          </a:bodyPr>
          <a:lstStyle/>
          <a:p>
            <a:pPr lvl="0">
              <a:spcBef>
                <a:spcPct val="0"/>
              </a:spcBef>
              <a:defRPr/>
            </a:pPr>
            <a:r>
              <a:rPr kumimoji="0" lang="fr-FR" sz="2800" b="1" i="0" u="none" strike="noStrike" kern="1200" cap="none" spc="0" normalizeH="0" baseline="0" noProof="0" dirty="0" smtClean="0">
                <a:ln>
                  <a:noFill/>
                </a:ln>
                <a:solidFill>
                  <a:schemeClr val="bg1"/>
                </a:solidFill>
                <a:effectLst/>
                <a:uLnTx/>
                <a:uFillTx/>
                <a:latin typeface="Segoe Script" pitchFamily="34" charset="0"/>
                <a:ea typeface="+mj-ea"/>
                <a:cs typeface="+mj-cs"/>
              </a:rPr>
              <a:t>Magasin : épiceries</a:t>
            </a:r>
            <a:endParaRPr lang="fr-FR" sz="2800" b="1" dirty="0">
              <a:solidFill>
                <a:schemeClr val="bg1"/>
              </a:solidFill>
              <a:latin typeface="Segoe Script" pitchFamily="34" charset="0"/>
              <a:ea typeface="+mj-ea"/>
              <a:cs typeface="+mj-cs"/>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APDV6209_New1.JPG"/>
          <p:cNvPicPr>
            <a:picLocks noGrp="1" noChangeAspect="1"/>
          </p:cNvPicPr>
          <p:nvPr isPhoto="1"/>
        </p:nvPicPr>
        <p:blipFill>
          <a:blip r:embed="rId2" cstate="print">
            <a:lum/>
          </a:blip>
          <a:stretch>
            <a:fillRect/>
          </a:stretch>
        </p:blipFill>
        <p:spPr>
          <a:xfrm>
            <a:off x="0" y="857250"/>
            <a:ext cx="9144000" cy="5143500"/>
          </a:xfrm>
          <a:prstGeom prst="rect">
            <a:avLst/>
          </a:prstGeom>
          <a:noFill/>
          <a:ln>
            <a:noFill/>
          </a:ln>
        </p:spPr>
      </p:pic>
      <p:sp>
        <p:nvSpPr>
          <p:cNvPr id="3" name="Titre 1"/>
          <p:cNvSpPr txBox="1">
            <a:spLocks/>
          </p:cNvSpPr>
          <p:nvPr/>
        </p:nvSpPr>
        <p:spPr>
          <a:xfrm>
            <a:off x="457200" y="274638"/>
            <a:ext cx="8229600" cy="1143000"/>
          </a:xfrm>
          <a:prstGeom prst="rect">
            <a:avLst/>
          </a:prstGeom>
        </p:spPr>
        <p:txBody>
          <a:bodyPr>
            <a:normAutofit/>
          </a:bodyPr>
          <a:lstStyle/>
          <a:p>
            <a:pPr lvl="0">
              <a:spcBef>
                <a:spcPct val="0"/>
              </a:spcBef>
              <a:defRPr/>
            </a:pPr>
            <a:r>
              <a:rPr kumimoji="0" lang="fr-FR" sz="2800" b="1" i="0" u="none" strike="noStrike" kern="1200" cap="none" spc="0" normalizeH="0" baseline="0" noProof="0" dirty="0" smtClean="0">
                <a:ln>
                  <a:noFill/>
                </a:ln>
                <a:solidFill>
                  <a:schemeClr val="bg1"/>
                </a:solidFill>
                <a:effectLst/>
                <a:uLnTx/>
                <a:uFillTx/>
                <a:latin typeface="Segoe Script" pitchFamily="34" charset="0"/>
                <a:ea typeface="+mj-ea"/>
                <a:cs typeface="+mj-cs"/>
              </a:rPr>
              <a:t>Magasin : épiceries</a:t>
            </a:r>
            <a:endParaRPr lang="fr-FR" sz="2800" b="1" dirty="0">
              <a:solidFill>
                <a:schemeClr val="bg1"/>
              </a:solidFill>
              <a:latin typeface="Segoe Script" pitchFamily="34" charset="0"/>
              <a:ea typeface="+mj-ea"/>
              <a:cs typeface="+mj-cs"/>
            </a:endParaRPr>
          </a:p>
        </p:txBody>
      </p:sp>
      <p:sp>
        <p:nvSpPr>
          <p:cNvPr id="4" name="ZoneTexte 3"/>
          <p:cNvSpPr txBox="1"/>
          <p:nvPr/>
        </p:nvSpPr>
        <p:spPr>
          <a:xfrm>
            <a:off x="179512" y="5962054"/>
            <a:ext cx="8568952" cy="646331"/>
          </a:xfrm>
          <a:prstGeom prst="rect">
            <a:avLst/>
          </a:prstGeom>
          <a:noFill/>
        </p:spPr>
        <p:txBody>
          <a:bodyPr wrap="square" rtlCol="0">
            <a:spAutoFit/>
          </a:bodyPr>
          <a:lstStyle/>
          <a:p>
            <a:r>
              <a:rPr lang="fr-FR" dirty="0" smtClean="0">
                <a:latin typeface="Parade" pitchFamily="66" charset="0"/>
              </a:rPr>
              <a:t>Allez, on finit avec les pâtisseries, à base pâte de graines et d’arachides</a:t>
            </a:r>
            <a:r>
              <a:rPr lang="fr-FR" dirty="0" smtClean="0">
                <a:latin typeface="Parade" pitchFamily="66" charset="0"/>
              </a:rPr>
              <a:t> : des grands consommateur aussi. voici à quoi elles ressemblent :</a:t>
            </a:r>
            <a:endParaRPr lang="fr-FR" dirty="0" smtClean="0">
              <a:latin typeface="Parade" pitchFamily="66" charset="0"/>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APDV6208_New1.JPG"/>
          <p:cNvPicPr>
            <a:picLocks noGrp="1" noChangeAspect="1"/>
          </p:cNvPicPr>
          <p:nvPr isPhoto="1"/>
        </p:nvPicPr>
        <p:blipFill>
          <a:blip r:embed="rId2" cstate="print">
            <a:lum/>
          </a:blip>
          <a:stretch>
            <a:fillRect/>
          </a:stretch>
        </p:blipFill>
        <p:spPr>
          <a:xfrm>
            <a:off x="0" y="857250"/>
            <a:ext cx="9144000" cy="5143500"/>
          </a:xfrm>
          <a:prstGeom prst="rect">
            <a:avLst/>
          </a:prstGeom>
          <a:noFill/>
          <a:ln>
            <a:noFill/>
          </a:ln>
        </p:spPr>
      </p:pic>
      <p:sp>
        <p:nvSpPr>
          <p:cNvPr id="3" name="Titre 1"/>
          <p:cNvSpPr txBox="1">
            <a:spLocks/>
          </p:cNvSpPr>
          <p:nvPr/>
        </p:nvSpPr>
        <p:spPr>
          <a:xfrm>
            <a:off x="457200" y="274638"/>
            <a:ext cx="8229600" cy="1143000"/>
          </a:xfrm>
          <a:prstGeom prst="rect">
            <a:avLst/>
          </a:prstGeom>
        </p:spPr>
        <p:txBody>
          <a:bodyPr>
            <a:normAutofit/>
          </a:bodyPr>
          <a:lstStyle/>
          <a:p>
            <a:pPr lvl="0">
              <a:spcBef>
                <a:spcPct val="0"/>
              </a:spcBef>
              <a:defRPr/>
            </a:pPr>
            <a:r>
              <a:rPr kumimoji="0" lang="fr-FR" sz="2800" b="1" i="0" u="none" strike="noStrike" kern="1200" cap="none" spc="0" normalizeH="0" baseline="0" noProof="0" dirty="0" smtClean="0">
                <a:ln>
                  <a:noFill/>
                </a:ln>
                <a:solidFill>
                  <a:schemeClr val="bg1"/>
                </a:solidFill>
                <a:effectLst/>
                <a:uLnTx/>
                <a:uFillTx/>
                <a:latin typeface="Segoe Script" pitchFamily="34" charset="0"/>
                <a:ea typeface="+mj-ea"/>
                <a:cs typeface="+mj-cs"/>
              </a:rPr>
              <a:t>Magasin : épiceries</a:t>
            </a:r>
            <a:endParaRPr lang="fr-FR" sz="2800" b="1" dirty="0">
              <a:solidFill>
                <a:schemeClr val="bg1"/>
              </a:solidFill>
              <a:latin typeface="Segoe Script" pitchFamily="34" charset="0"/>
              <a:ea typeface="+mj-ea"/>
              <a:cs typeface="+mj-cs"/>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APDV0084.JPG"/>
          <p:cNvPicPr>
            <a:picLocks noGrp="1" noChangeAspect="1"/>
          </p:cNvPicPr>
          <p:nvPr isPhoto="1"/>
        </p:nvPicPr>
        <p:blipFill>
          <a:blip r:embed="rId2" cstate="print">
            <a:lum/>
          </a:blip>
          <a:stretch>
            <a:fillRect/>
          </a:stretch>
        </p:blipFill>
        <p:spPr>
          <a:xfrm>
            <a:off x="0" y="857250"/>
            <a:ext cx="9144000" cy="5143500"/>
          </a:xfrm>
          <a:prstGeom prst="rect">
            <a:avLst/>
          </a:prstGeom>
          <a:noFill/>
          <a:ln>
            <a:noFill/>
          </a:ln>
        </p:spPr>
      </p:pic>
      <p:sp>
        <p:nvSpPr>
          <p:cNvPr id="3" name="Titre 1"/>
          <p:cNvSpPr txBox="1">
            <a:spLocks/>
          </p:cNvSpPr>
          <p:nvPr/>
        </p:nvSpPr>
        <p:spPr>
          <a:xfrm>
            <a:off x="457200" y="274638"/>
            <a:ext cx="8229600" cy="1143000"/>
          </a:xfrm>
          <a:prstGeom prst="rect">
            <a:avLst/>
          </a:prstGeom>
        </p:spPr>
        <p:txBody>
          <a:bodyP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fr-FR" sz="2800" b="1" i="0" u="none" strike="noStrike" kern="1200" cap="none" spc="0" normalizeH="0" baseline="0" noProof="0" dirty="0" err="1" smtClean="0">
                <a:ln>
                  <a:noFill/>
                </a:ln>
                <a:solidFill>
                  <a:schemeClr val="bg1"/>
                </a:solidFill>
                <a:effectLst/>
                <a:uLnTx/>
                <a:uFillTx/>
                <a:latin typeface="Segoe Script" pitchFamily="34" charset="0"/>
                <a:ea typeface="+mj-ea"/>
                <a:cs typeface="+mj-cs"/>
              </a:rPr>
              <a:t>Petit-Déjeuner</a:t>
            </a:r>
            <a:r>
              <a:rPr kumimoji="0" lang="fr-FR" sz="2800" b="1" i="0" u="none" strike="noStrike" kern="1200" cap="none" spc="0" normalizeH="0" baseline="0" noProof="0" dirty="0" smtClean="0">
                <a:ln>
                  <a:noFill/>
                </a:ln>
                <a:solidFill>
                  <a:schemeClr val="bg1"/>
                </a:solidFill>
                <a:effectLst/>
                <a:uLnTx/>
                <a:uFillTx/>
                <a:latin typeface="Segoe Script" pitchFamily="34" charset="0"/>
                <a:ea typeface="+mj-ea"/>
                <a:cs typeface="+mj-cs"/>
              </a:rPr>
              <a:t> : </a:t>
            </a:r>
            <a:r>
              <a:rPr kumimoji="0" lang="fr-FR" sz="2800" b="1" i="0" u="none" strike="noStrike" kern="1200" cap="none" spc="0" normalizeH="0" baseline="0" noProof="0" dirty="0" err="1" smtClean="0">
                <a:ln>
                  <a:noFill/>
                </a:ln>
                <a:solidFill>
                  <a:schemeClr val="bg1"/>
                </a:solidFill>
                <a:effectLst/>
                <a:uLnTx/>
                <a:uFillTx/>
                <a:latin typeface="Segoe Script" pitchFamily="34" charset="0"/>
                <a:ea typeface="+mj-ea"/>
                <a:cs typeface="+mj-cs"/>
              </a:rPr>
              <a:t>Vegetable</a:t>
            </a:r>
            <a:endParaRPr kumimoji="0" lang="fr-FR" sz="2800" b="1" i="0" u="none" strike="noStrike" kern="1200" cap="none" spc="0" normalizeH="0" baseline="0" noProof="0" dirty="0">
              <a:ln>
                <a:noFill/>
              </a:ln>
              <a:solidFill>
                <a:schemeClr val="bg1"/>
              </a:solidFill>
              <a:effectLst/>
              <a:uLnTx/>
              <a:uFillTx/>
              <a:latin typeface="Segoe Script" pitchFamily="34" charset="0"/>
              <a:ea typeface="+mj-ea"/>
              <a:cs typeface="+mj-cs"/>
            </a:endParaRPr>
          </a:p>
        </p:txBody>
      </p:sp>
      <p:sp>
        <p:nvSpPr>
          <p:cNvPr id="4" name="ZoneTexte 3"/>
          <p:cNvSpPr txBox="1"/>
          <p:nvPr/>
        </p:nvSpPr>
        <p:spPr>
          <a:xfrm>
            <a:off x="251520" y="6093296"/>
            <a:ext cx="8568952" cy="646331"/>
          </a:xfrm>
          <a:prstGeom prst="rect">
            <a:avLst/>
          </a:prstGeom>
          <a:noFill/>
        </p:spPr>
        <p:txBody>
          <a:bodyPr wrap="square" rtlCol="0">
            <a:spAutoFit/>
          </a:bodyPr>
          <a:lstStyle/>
          <a:p>
            <a:r>
              <a:rPr lang="fr-FR" dirty="0" smtClean="0">
                <a:latin typeface="Parade" pitchFamily="66" charset="0"/>
              </a:rPr>
              <a:t>Une purée de légume qu’on mange avec du pain. Très parfumée d’épices. Très fréquentes mais ils en existent plusieurs </a:t>
            </a:r>
            <a:r>
              <a:rPr lang="fr-FR" dirty="0" err="1" smtClean="0">
                <a:latin typeface="Parade" pitchFamily="66" charset="0"/>
              </a:rPr>
              <a:t>sortent,,toutes</a:t>
            </a:r>
            <a:r>
              <a:rPr lang="fr-FR" dirty="0" smtClean="0">
                <a:latin typeface="Parade" pitchFamily="66" charset="0"/>
              </a:rPr>
              <a:t> très bonnes.</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APDV6206.JPG"/>
          <p:cNvPicPr>
            <a:picLocks noGrp="1" noChangeAspect="1"/>
          </p:cNvPicPr>
          <p:nvPr isPhoto="1"/>
        </p:nvPicPr>
        <p:blipFill>
          <a:blip r:embed="rId2" cstate="print">
            <a:lum/>
          </a:blip>
          <a:stretch>
            <a:fillRect/>
          </a:stretch>
        </p:blipFill>
        <p:spPr>
          <a:xfrm>
            <a:off x="0" y="857250"/>
            <a:ext cx="9144000" cy="5143500"/>
          </a:xfrm>
          <a:prstGeom prst="rect">
            <a:avLst/>
          </a:prstGeom>
          <a:noFill/>
          <a:ln>
            <a:noFill/>
          </a:ln>
        </p:spPr>
      </p:pic>
      <p:sp>
        <p:nvSpPr>
          <p:cNvPr id="3" name="Titre 1"/>
          <p:cNvSpPr txBox="1">
            <a:spLocks/>
          </p:cNvSpPr>
          <p:nvPr/>
        </p:nvSpPr>
        <p:spPr>
          <a:xfrm>
            <a:off x="457200" y="274638"/>
            <a:ext cx="8229600" cy="1143000"/>
          </a:xfrm>
          <a:prstGeom prst="rect">
            <a:avLst/>
          </a:prstGeom>
        </p:spPr>
        <p:txBody>
          <a:bodyPr>
            <a:normAutofit/>
          </a:bodyPr>
          <a:lstStyle/>
          <a:p>
            <a:pPr lvl="0">
              <a:spcBef>
                <a:spcPct val="0"/>
              </a:spcBef>
              <a:defRPr/>
            </a:pPr>
            <a:r>
              <a:rPr kumimoji="0" lang="fr-FR" sz="2800" b="1" i="0" u="none" strike="noStrike" kern="1200" cap="none" spc="0" normalizeH="0" baseline="0" noProof="0" dirty="0" smtClean="0">
                <a:ln>
                  <a:noFill/>
                </a:ln>
                <a:solidFill>
                  <a:schemeClr val="bg1"/>
                </a:solidFill>
                <a:effectLst/>
                <a:uLnTx/>
                <a:uFillTx/>
                <a:latin typeface="Segoe Script" pitchFamily="34" charset="0"/>
                <a:ea typeface="+mj-ea"/>
                <a:cs typeface="+mj-cs"/>
              </a:rPr>
              <a:t>Magasin : épiceries</a:t>
            </a:r>
            <a:endParaRPr lang="fr-FR" sz="2800" b="1" dirty="0">
              <a:solidFill>
                <a:schemeClr val="bg1"/>
              </a:solidFill>
              <a:latin typeface="Segoe Script" pitchFamily="34" charset="0"/>
              <a:ea typeface="+mj-ea"/>
              <a:cs typeface="+mj-cs"/>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DSC03202.JPG"/>
          <p:cNvPicPr>
            <a:picLocks noGrp="1" noChangeAspect="1"/>
          </p:cNvPicPr>
          <p:nvPr isPhoto="1"/>
        </p:nvPicPr>
        <p:blipFill>
          <a:blip r:embed="rId2" cstate="print">
            <a:lum/>
          </a:blip>
          <a:stretch>
            <a:fillRect/>
          </a:stretch>
        </p:blipFill>
        <p:spPr>
          <a:xfrm>
            <a:off x="0" y="857250"/>
            <a:ext cx="9144000" cy="5141913"/>
          </a:xfrm>
          <a:prstGeom prst="rect">
            <a:avLst/>
          </a:prstGeom>
          <a:noFill/>
          <a:ln>
            <a:noFill/>
          </a:ln>
        </p:spPr>
      </p:pic>
      <p:sp>
        <p:nvSpPr>
          <p:cNvPr id="3" name="ZoneTexte 2"/>
          <p:cNvSpPr txBox="1"/>
          <p:nvPr/>
        </p:nvSpPr>
        <p:spPr>
          <a:xfrm>
            <a:off x="179512" y="5962054"/>
            <a:ext cx="8568952" cy="369332"/>
          </a:xfrm>
          <a:prstGeom prst="rect">
            <a:avLst/>
          </a:prstGeom>
          <a:noFill/>
        </p:spPr>
        <p:txBody>
          <a:bodyPr wrap="square" rtlCol="0">
            <a:spAutoFit/>
          </a:bodyPr>
          <a:lstStyle/>
          <a:p>
            <a:r>
              <a:rPr lang="fr-FR" dirty="0" smtClean="0">
                <a:latin typeface="Parade" pitchFamily="66" charset="0"/>
              </a:rPr>
              <a:t>Désolé je n’ai pas eu l’occasion de tous les goûter, mais oui ça fait envie !</a:t>
            </a:r>
            <a:endParaRPr lang="fr-FR" dirty="0" smtClean="0">
              <a:latin typeface="Parade" pitchFamily="66" charset="0"/>
            </a:endParaRPr>
          </a:p>
        </p:txBody>
      </p:sp>
      <p:sp>
        <p:nvSpPr>
          <p:cNvPr id="4" name="Titre 1"/>
          <p:cNvSpPr txBox="1">
            <a:spLocks/>
          </p:cNvSpPr>
          <p:nvPr/>
        </p:nvSpPr>
        <p:spPr>
          <a:xfrm>
            <a:off x="457200" y="274638"/>
            <a:ext cx="8229600" cy="1143000"/>
          </a:xfrm>
          <a:prstGeom prst="rect">
            <a:avLst/>
          </a:prstGeom>
        </p:spPr>
        <p:txBody>
          <a:bodyPr>
            <a:normAutofit/>
          </a:bodyPr>
          <a:lstStyle/>
          <a:p>
            <a:pPr lvl="0">
              <a:spcBef>
                <a:spcPct val="0"/>
              </a:spcBef>
              <a:defRPr/>
            </a:pPr>
            <a:r>
              <a:rPr kumimoji="0" lang="fr-FR" sz="2800" b="1" i="0" u="none" strike="noStrike" kern="1200" cap="none" spc="0" normalizeH="0" baseline="0" noProof="0" dirty="0" smtClean="0">
                <a:ln>
                  <a:noFill/>
                </a:ln>
                <a:solidFill>
                  <a:schemeClr val="bg1"/>
                </a:solidFill>
                <a:effectLst/>
                <a:uLnTx/>
                <a:uFillTx/>
                <a:latin typeface="Segoe Script" pitchFamily="34" charset="0"/>
                <a:ea typeface="+mj-ea"/>
                <a:cs typeface="+mj-cs"/>
              </a:rPr>
              <a:t>Magasin : épiceries</a:t>
            </a:r>
            <a:endParaRPr lang="fr-FR" sz="2800" b="1" dirty="0">
              <a:solidFill>
                <a:schemeClr val="bg1"/>
              </a:solidFill>
              <a:latin typeface="Segoe Script" pitchFamily="34" charset="0"/>
              <a:ea typeface="+mj-ea"/>
              <a:cs typeface="+mj-cs"/>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txBox="1">
            <a:spLocks/>
          </p:cNvSpPr>
          <p:nvPr/>
        </p:nvSpPr>
        <p:spPr>
          <a:xfrm>
            <a:off x="685800" y="2130425"/>
            <a:ext cx="7772400" cy="1470025"/>
          </a:xfrm>
          <a:prstGeom prst="rect">
            <a:avLst/>
          </a:prstGeom>
        </p:spPr>
        <p:txBody>
          <a:bodyP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fr-FR" sz="7200" b="0" i="0" u="none" strike="noStrike" kern="1200" cap="none" spc="0" normalizeH="0" baseline="0" noProof="0" dirty="0" smtClean="0">
                <a:ln>
                  <a:noFill/>
                </a:ln>
                <a:solidFill>
                  <a:schemeClr val="bg1"/>
                </a:solidFill>
                <a:effectLst/>
                <a:uLnTx/>
                <a:uFillTx/>
                <a:latin typeface="Aachen BT" pitchFamily="18" charset="0"/>
                <a:ea typeface="+mj-ea"/>
                <a:cs typeface="+mj-cs"/>
              </a:rPr>
              <a:t>Bon</a:t>
            </a:r>
            <a:r>
              <a:rPr kumimoji="0" lang="fr-FR" sz="7200" b="0" i="0" u="none" strike="noStrike" kern="1200" cap="none" spc="0" normalizeH="0" noProof="0" dirty="0" smtClean="0">
                <a:ln>
                  <a:noFill/>
                </a:ln>
                <a:solidFill>
                  <a:schemeClr val="bg1"/>
                </a:solidFill>
                <a:effectLst/>
                <a:uLnTx/>
                <a:uFillTx/>
                <a:latin typeface="Aachen BT" pitchFamily="18" charset="0"/>
                <a:ea typeface="+mj-ea"/>
                <a:cs typeface="+mj-cs"/>
              </a:rPr>
              <a:t> Appétit</a:t>
            </a:r>
            <a:endParaRPr kumimoji="0" lang="fr-FR" sz="7200" b="0" i="0" u="none" strike="noStrike" kern="1200" cap="none" spc="0" normalizeH="0" baseline="0" noProof="0" dirty="0">
              <a:ln>
                <a:noFill/>
              </a:ln>
              <a:solidFill>
                <a:schemeClr val="bg1"/>
              </a:solidFill>
              <a:effectLst/>
              <a:uLnTx/>
              <a:uFillTx/>
              <a:latin typeface="Aachen BT" pitchFamily="18" charset="0"/>
              <a:ea typeface="+mj-ea"/>
              <a:cs typeface="+mj-cs"/>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APDV0415.JPG"/>
          <p:cNvPicPr>
            <a:picLocks noGrp="1" noChangeAspect="1"/>
          </p:cNvPicPr>
          <p:nvPr isPhoto="1"/>
        </p:nvPicPr>
        <p:blipFill>
          <a:blip r:embed="rId2" cstate="print">
            <a:lum/>
          </a:blip>
          <a:stretch>
            <a:fillRect/>
          </a:stretch>
        </p:blipFill>
        <p:spPr>
          <a:xfrm>
            <a:off x="0" y="857250"/>
            <a:ext cx="9144000" cy="5143500"/>
          </a:xfrm>
          <a:prstGeom prst="rect">
            <a:avLst/>
          </a:prstGeom>
          <a:noFill/>
          <a:ln>
            <a:noFill/>
          </a:ln>
        </p:spPr>
      </p:pic>
      <p:sp>
        <p:nvSpPr>
          <p:cNvPr id="3" name="Titre 1"/>
          <p:cNvSpPr txBox="1">
            <a:spLocks/>
          </p:cNvSpPr>
          <p:nvPr/>
        </p:nvSpPr>
        <p:spPr>
          <a:xfrm>
            <a:off x="457200" y="274638"/>
            <a:ext cx="8229600" cy="1143000"/>
          </a:xfrm>
          <a:prstGeom prst="rect">
            <a:avLst/>
          </a:prstGeom>
        </p:spPr>
        <p:txBody>
          <a:bodyP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fr-FR" sz="2800" b="1" i="0" u="none" strike="noStrike" kern="1200" cap="none" spc="0" normalizeH="0" baseline="0" noProof="0" dirty="0" err="1" smtClean="0">
                <a:ln>
                  <a:noFill/>
                </a:ln>
                <a:solidFill>
                  <a:schemeClr val="bg1"/>
                </a:solidFill>
                <a:effectLst/>
                <a:uLnTx/>
                <a:uFillTx/>
                <a:latin typeface="Segoe Script" pitchFamily="34" charset="0"/>
                <a:ea typeface="+mj-ea"/>
                <a:cs typeface="+mj-cs"/>
              </a:rPr>
              <a:t>Petit-Déjeuner</a:t>
            </a:r>
            <a:r>
              <a:rPr kumimoji="0" lang="fr-FR" sz="2800" b="1" i="0" u="none" strike="noStrike" kern="1200" cap="none" spc="0" normalizeH="0" baseline="0" noProof="0" dirty="0" smtClean="0">
                <a:ln>
                  <a:noFill/>
                </a:ln>
                <a:solidFill>
                  <a:schemeClr val="bg1"/>
                </a:solidFill>
                <a:effectLst/>
                <a:uLnTx/>
                <a:uFillTx/>
                <a:latin typeface="Segoe Script" pitchFamily="34" charset="0"/>
                <a:ea typeface="+mj-ea"/>
                <a:cs typeface="+mj-cs"/>
              </a:rPr>
              <a:t> : </a:t>
            </a:r>
            <a:r>
              <a:rPr kumimoji="0" lang="fr-FR" sz="2800" b="1" i="0" u="none" strike="noStrike" kern="1200" cap="none" spc="0" normalizeH="0" baseline="0" noProof="0" dirty="0" err="1" smtClean="0">
                <a:ln>
                  <a:noFill/>
                </a:ln>
                <a:solidFill>
                  <a:schemeClr val="bg1"/>
                </a:solidFill>
                <a:effectLst/>
                <a:uLnTx/>
                <a:uFillTx/>
                <a:latin typeface="Segoe Script" pitchFamily="34" charset="0"/>
                <a:ea typeface="+mj-ea"/>
                <a:cs typeface="+mj-cs"/>
              </a:rPr>
              <a:t>Beens</a:t>
            </a:r>
            <a:endParaRPr kumimoji="0" lang="fr-FR" sz="2800" b="1" i="0" u="none" strike="noStrike" kern="1200" cap="none" spc="0" normalizeH="0" baseline="0" noProof="0" dirty="0">
              <a:ln>
                <a:noFill/>
              </a:ln>
              <a:solidFill>
                <a:schemeClr val="bg1"/>
              </a:solidFill>
              <a:effectLst/>
              <a:uLnTx/>
              <a:uFillTx/>
              <a:latin typeface="Segoe Script" pitchFamily="34" charset="0"/>
              <a:ea typeface="+mj-ea"/>
              <a:cs typeface="+mj-cs"/>
            </a:endParaRPr>
          </a:p>
        </p:txBody>
      </p:sp>
      <p:sp>
        <p:nvSpPr>
          <p:cNvPr id="4" name="ZoneTexte 3"/>
          <p:cNvSpPr txBox="1"/>
          <p:nvPr/>
        </p:nvSpPr>
        <p:spPr>
          <a:xfrm>
            <a:off x="251520" y="6093296"/>
            <a:ext cx="8568952" cy="369332"/>
          </a:xfrm>
          <a:prstGeom prst="rect">
            <a:avLst/>
          </a:prstGeom>
          <a:noFill/>
        </p:spPr>
        <p:txBody>
          <a:bodyPr wrap="square" rtlCol="0">
            <a:spAutoFit/>
          </a:bodyPr>
          <a:lstStyle/>
          <a:p>
            <a:r>
              <a:rPr lang="fr-FR" dirty="0" smtClean="0">
                <a:latin typeface="Parade" pitchFamily="66" charset="0"/>
              </a:rPr>
              <a:t>Pareille, on mange ça avec du pain.</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DSC03242.JPG"/>
          <p:cNvPicPr>
            <a:picLocks noGrp="1" noChangeAspect="1"/>
          </p:cNvPicPr>
          <p:nvPr isPhoto="1"/>
        </p:nvPicPr>
        <p:blipFill>
          <a:blip r:embed="rId2" cstate="print">
            <a:lum/>
          </a:blip>
          <a:stretch>
            <a:fillRect/>
          </a:stretch>
        </p:blipFill>
        <p:spPr>
          <a:xfrm>
            <a:off x="0" y="857250"/>
            <a:ext cx="9144000" cy="5141913"/>
          </a:xfrm>
          <a:prstGeom prst="rect">
            <a:avLst/>
          </a:prstGeom>
          <a:noFill/>
          <a:ln>
            <a:noFill/>
          </a:ln>
        </p:spPr>
      </p:pic>
      <p:sp>
        <p:nvSpPr>
          <p:cNvPr id="3" name="Titre 1"/>
          <p:cNvSpPr txBox="1">
            <a:spLocks/>
          </p:cNvSpPr>
          <p:nvPr/>
        </p:nvSpPr>
        <p:spPr>
          <a:xfrm>
            <a:off x="457200" y="274638"/>
            <a:ext cx="8229600" cy="1143000"/>
          </a:xfrm>
          <a:prstGeom prst="rect">
            <a:avLst/>
          </a:prstGeom>
        </p:spPr>
        <p:txBody>
          <a:bodyP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fr-FR" sz="2800" b="1" i="0" u="none" strike="noStrike" kern="1200" cap="none" spc="0" normalizeH="0" baseline="0" noProof="0" dirty="0" err="1" smtClean="0">
                <a:ln>
                  <a:noFill/>
                </a:ln>
                <a:solidFill>
                  <a:schemeClr val="bg1"/>
                </a:solidFill>
                <a:effectLst/>
                <a:uLnTx/>
                <a:uFillTx/>
                <a:latin typeface="Segoe Script" pitchFamily="34" charset="0"/>
                <a:ea typeface="+mj-ea"/>
                <a:cs typeface="+mj-cs"/>
              </a:rPr>
              <a:t>Petit-Déjeuner</a:t>
            </a:r>
            <a:r>
              <a:rPr kumimoji="0" lang="fr-FR" sz="2800" b="1" i="0" u="none" strike="noStrike" kern="1200" cap="none" spc="0" normalizeH="0" baseline="0" noProof="0" dirty="0" smtClean="0">
                <a:ln>
                  <a:noFill/>
                </a:ln>
                <a:solidFill>
                  <a:schemeClr val="bg1"/>
                </a:solidFill>
                <a:effectLst/>
                <a:uLnTx/>
                <a:uFillTx/>
                <a:latin typeface="Segoe Script" pitchFamily="34" charset="0"/>
                <a:ea typeface="+mj-ea"/>
                <a:cs typeface="+mj-cs"/>
              </a:rPr>
              <a:t> : </a:t>
            </a:r>
            <a:r>
              <a:rPr kumimoji="0" lang="fr-FR" sz="2800" b="1" i="0" u="none" strike="noStrike" kern="1200" cap="none" spc="0" normalizeH="0" baseline="0" noProof="0" dirty="0" err="1" smtClean="0">
                <a:ln>
                  <a:noFill/>
                </a:ln>
                <a:solidFill>
                  <a:schemeClr val="bg1"/>
                </a:solidFill>
                <a:effectLst/>
                <a:uLnTx/>
                <a:uFillTx/>
                <a:latin typeface="Segoe Script" pitchFamily="34" charset="0"/>
                <a:ea typeface="+mj-ea"/>
                <a:cs typeface="+mj-cs"/>
              </a:rPr>
              <a:t>bitten</a:t>
            </a:r>
            <a:r>
              <a:rPr kumimoji="0" lang="fr-FR" sz="2800" b="1" i="0" u="none" strike="noStrike" kern="1200" cap="none" spc="0" normalizeH="0" baseline="0" noProof="0" dirty="0" smtClean="0">
                <a:ln>
                  <a:noFill/>
                </a:ln>
                <a:solidFill>
                  <a:schemeClr val="bg1"/>
                </a:solidFill>
                <a:effectLst/>
                <a:uLnTx/>
                <a:uFillTx/>
                <a:latin typeface="Segoe Script" pitchFamily="34" charset="0"/>
                <a:ea typeface="+mj-ea"/>
                <a:cs typeface="+mj-cs"/>
              </a:rPr>
              <a:t> </a:t>
            </a:r>
            <a:r>
              <a:rPr kumimoji="0" lang="fr-FR" sz="2800" b="1" i="0" u="none" strike="noStrike" kern="1200" cap="none" spc="0" normalizeH="0" baseline="0" noProof="0" dirty="0" err="1" smtClean="0">
                <a:ln>
                  <a:noFill/>
                </a:ln>
                <a:solidFill>
                  <a:schemeClr val="bg1"/>
                </a:solidFill>
                <a:effectLst/>
                <a:uLnTx/>
                <a:uFillTx/>
                <a:latin typeface="Segoe Script" pitchFamily="34" charset="0"/>
                <a:ea typeface="+mj-ea"/>
                <a:cs typeface="+mj-cs"/>
              </a:rPr>
              <a:t>rice</a:t>
            </a:r>
            <a:endParaRPr kumimoji="0" lang="fr-FR" sz="2800" b="1" i="0" u="none" strike="noStrike" kern="1200" cap="none" spc="0" normalizeH="0" baseline="0" noProof="0" dirty="0">
              <a:ln>
                <a:noFill/>
              </a:ln>
              <a:solidFill>
                <a:schemeClr val="bg1"/>
              </a:solidFill>
              <a:effectLst/>
              <a:uLnTx/>
              <a:uFillTx/>
              <a:latin typeface="Segoe Script" pitchFamily="34" charset="0"/>
              <a:ea typeface="+mj-ea"/>
              <a:cs typeface="+mj-cs"/>
            </a:endParaRPr>
          </a:p>
        </p:txBody>
      </p:sp>
      <p:sp>
        <p:nvSpPr>
          <p:cNvPr id="4" name="ZoneTexte 3"/>
          <p:cNvSpPr txBox="1"/>
          <p:nvPr/>
        </p:nvSpPr>
        <p:spPr>
          <a:xfrm>
            <a:off x="251520" y="6093296"/>
            <a:ext cx="8568952" cy="369332"/>
          </a:xfrm>
          <a:prstGeom prst="rect">
            <a:avLst/>
          </a:prstGeom>
          <a:noFill/>
        </p:spPr>
        <p:txBody>
          <a:bodyPr wrap="square" rtlCol="0">
            <a:spAutoFit/>
          </a:bodyPr>
          <a:lstStyle/>
          <a:p>
            <a:r>
              <a:rPr lang="fr-FR" dirty="0" smtClean="0">
                <a:latin typeface="Parade" pitchFamily="66" charset="0"/>
              </a:rPr>
              <a:t>Fait à base de riz mais transformé, très parfumé de coriandre et de curry.</a:t>
            </a:r>
          </a:p>
        </p:txBody>
      </p:sp>
    </p:spTree>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700</TotalTime>
  <Words>1557</Words>
  <Application>Microsoft Office PowerPoint</Application>
  <PresentationFormat>Affichage à l'écran (4:3)</PresentationFormat>
  <Paragraphs>137</Paragraphs>
  <Slides>72</Slides>
  <Notes>0</Notes>
  <HiddenSlides>0</HiddenSlides>
  <MMClips>0</MMClips>
  <ScaleCrop>false</ScaleCrop>
  <HeadingPairs>
    <vt:vector size="4" baseType="variant">
      <vt:variant>
        <vt:lpstr>Thème</vt:lpstr>
      </vt:variant>
      <vt:variant>
        <vt:i4>1</vt:i4>
      </vt:variant>
      <vt:variant>
        <vt:lpstr>Titres des diapositives</vt:lpstr>
      </vt:variant>
      <vt:variant>
        <vt:i4>72</vt:i4>
      </vt:variant>
    </vt:vector>
  </HeadingPairs>
  <TitlesOfParts>
    <vt:vector size="73" baseType="lpstr">
      <vt:lpstr>Thème Office</vt:lpstr>
      <vt:lpstr>LA NOURRITURE EN INDE</vt:lpstr>
      <vt:lpstr>Diapositive 2</vt:lpstr>
      <vt:lpstr>Diapositive 3</vt:lpstr>
      <vt:lpstr>Diapositive 4</vt:lpstr>
      <vt:lpstr>Diapositive 5</vt:lpstr>
      <vt:lpstr>Diapositive 6</vt:lpstr>
      <vt:lpstr>Diapositive 7</vt:lpstr>
      <vt:lpstr>Diapositive 8</vt:lpstr>
      <vt:lpstr>Diapositive 9</vt:lpstr>
      <vt:lpstr>Diapositive 10</vt:lpstr>
      <vt:lpstr>Diapositive 11</vt:lpstr>
      <vt:lpstr>Diapositive 12</vt:lpstr>
      <vt:lpstr>Diapositive 13</vt:lpstr>
      <vt:lpstr>Diapositive 14</vt:lpstr>
      <vt:lpstr>Diapositive 15</vt:lpstr>
      <vt:lpstr>Diapositive 16</vt:lpstr>
      <vt:lpstr>Diapositive 17</vt:lpstr>
      <vt:lpstr>Diapositive 18</vt:lpstr>
      <vt:lpstr>Diapositive 19</vt:lpstr>
      <vt:lpstr>Diapositive 20</vt:lpstr>
      <vt:lpstr>Diapositive 21</vt:lpstr>
      <vt:lpstr>Diapositive 22</vt:lpstr>
      <vt:lpstr>Diapositive 23</vt:lpstr>
      <vt:lpstr>Diapositive 24</vt:lpstr>
      <vt:lpstr>Diapositive 25</vt:lpstr>
      <vt:lpstr>Diapositive 26</vt:lpstr>
      <vt:lpstr>Diapositive 27</vt:lpstr>
      <vt:lpstr>Diapositive 28</vt:lpstr>
      <vt:lpstr>Diapositive 29</vt:lpstr>
      <vt:lpstr>Diapositive 30</vt:lpstr>
      <vt:lpstr>Diapositive 31</vt:lpstr>
      <vt:lpstr>Diapositive 32</vt:lpstr>
      <vt:lpstr>Diapositive 33</vt:lpstr>
      <vt:lpstr>Diapositive 34</vt:lpstr>
      <vt:lpstr>Diapositive 35</vt:lpstr>
      <vt:lpstr>Diapositive 36</vt:lpstr>
      <vt:lpstr>Diapositive 37</vt:lpstr>
      <vt:lpstr>Diapositive 38</vt:lpstr>
      <vt:lpstr>Diapositive 39</vt:lpstr>
      <vt:lpstr>Diapositive 40</vt:lpstr>
      <vt:lpstr>Diapositive 41</vt:lpstr>
      <vt:lpstr>Diapositive 42</vt:lpstr>
      <vt:lpstr>Diapositive 43</vt:lpstr>
      <vt:lpstr>Diapositive 44</vt:lpstr>
      <vt:lpstr>Diapositive 45</vt:lpstr>
      <vt:lpstr>Diapositive 46</vt:lpstr>
      <vt:lpstr>Diapositive 47</vt:lpstr>
      <vt:lpstr>Diapositive 48</vt:lpstr>
      <vt:lpstr>Diapositive 49</vt:lpstr>
      <vt:lpstr>Diapositive 50</vt:lpstr>
      <vt:lpstr>Diapositive 51</vt:lpstr>
      <vt:lpstr>Diapositive 52</vt:lpstr>
      <vt:lpstr>Diapositive 53</vt:lpstr>
      <vt:lpstr>Diapositive 54</vt:lpstr>
      <vt:lpstr>Diapositive 55</vt:lpstr>
      <vt:lpstr>Diapositive 56</vt:lpstr>
      <vt:lpstr>Diapositive 57</vt:lpstr>
      <vt:lpstr>Diapositive 58</vt:lpstr>
      <vt:lpstr>Diapositive 59</vt:lpstr>
      <vt:lpstr>Diapositive 60</vt:lpstr>
      <vt:lpstr>Diapositive 61</vt:lpstr>
      <vt:lpstr>Diapositive 62</vt:lpstr>
      <vt:lpstr>Diapositive 63</vt:lpstr>
      <vt:lpstr>Diapositive 64</vt:lpstr>
      <vt:lpstr>Diapositive 65</vt:lpstr>
      <vt:lpstr>Diapositive 66</vt:lpstr>
      <vt:lpstr>Diapositive 67</vt:lpstr>
      <vt:lpstr>Diapositive 68</vt:lpstr>
      <vt:lpstr>Diapositive 69</vt:lpstr>
      <vt:lpstr>Diapositive 70</vt:lpstr>
      <vt:lpstr>Diapositive 71</vt:lpstr>
      <vt:lpstr>Diapositive 72</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Album photo</dc:title>
  <dc:creator>barry</dc:creator>
  <cp:lastModifiedBy>barry</cp:lastModifiedBy>
  <cp:revision>49</cp:revision>
  <dcterms:created xsi:type="dcterms:W3CDTF">2013-01-12T16:46:27Z</dcterms:created>
  <dcterms:modified xsi:type="dcterms:W3CDTF">2013-01-15T11:38:05Z</dcterms:modified>
</cp:coreProperties>
</file>