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58" r:id="rId4"/>
    <p:sldId id="259" r:id="rId5"/>
    <p:sldId id="260" r:id="rId6"/>
    <p:sldId id="305" r:id="rId7"/>
    <p:sldId id="30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316" r:id="rId18"/>
    <p:sldId id="313" r:id="rId19"/>
    <p:sldId id="298" r:id="rId20"/>
    <p:sldId id="273" r:id="rId21"/>
    <p:sldId id="274" r:id="rId22"/>
    <p:sldId id="275" r:id="rId23"/>
    <p:sldId id="276" r:id="rId24"/>
    <p:sldId id="281" r:id="rId25"/>
    <p:sldId id="303" r:id="rId26"/>
    <p:sldId id="279" r:id="rId27"/>
    <p:sldId id="277" r:id="rId28"/>
    <p:sldId id="278" r:id="rId29"/>
    <p:sldId id="280" r:id="rId30"/>
    <p:sldId id="306" r:id="rId31"/>
    <p:sldId id="282" r:id="rId32"/>
    <p:sldId id="283" r:id="rId33"/>
    <p:sldId id="308" r:id="rId34"/>
    <p:sldId id="309" r:id="rId35"/>
    <p:sldId id="314" r:id="rId36"/>
    <p:sldId id="315" r:id="rId37"/>
    <p:sldId id="310" r:id="rId38"/>
    <p:sldId id="284" r:id="rId39"/>
    <p:sldId id="290" r:id="rId40"/>
    <p:sldId id="291" r:id="rId41"/>
    <p:sldId id="285" r:id="rId42"/>
    <p:sldId id="286" r:id="rId43"/>
    <p:sldId id="288" r:id="rId44"/>
    <p:sldId id="292" r:id="rId45"/>
    <p:sldId id="289" r:id="rId46"/>
    <p:sldId id="287" r:id="rId47"/>
    <p:sldId id="295" r:id="rId48"/>
    <p:sldId id="296" r:id="rId49"/>
    <p:sldId id="311" r:id="rId50"/>
    <p:sldId id="293" r:id="rId51"/>
    <p:sldId id="294" r:id="rId52"/>
    <p:sldId id="307" r:id="rId53"/>
    <p:sldId id="297" r:id="rId54"/>
    <p:sldId id="312" r:id="rId55"/>
    <p:sldId id="304" r:id="rId56"/>
    <p:sldId id="271" r:id="rId57"/>
    <p:sldId id="300" r:id="rId58"/>
    <p:sldId id="30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5" autoAdjust="0"/>
    <p:restoredTop sz="94660"/>
  </p:normalViewPr>
  <p:slideViewPr>
    <p:cSldViewPr>
      <p:cViewPr>
        <p:scale>
          <a:sx n="60" d="100"/>
          <a:sy n="60" d="100"/>
        </p:scale>
        <p:origin x="-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Brendan\Desktop\Annual%20sports%20day%20folder\Numb%20(piano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Brendan\Desktop\Annual%20sports%20day%20folder\Movie_0001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Brendan\Desktop\Annual%20sports%20day%20folder\Numb%20(piano).mp3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ETAM\Downloads\sun_glow_abstract-HD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-871051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" y="964842"/>
            <a:ext cx="89382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6166"/>
              </a:avLst>
            </a:prstTxWarp>
            <a:spAutoFit/>
            <a:scene3d>
              <a:camera prst="perspective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Holy Cross English School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387" y="1730514"/>
            <a:ext cx="3991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90581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Nirmal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Vasai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(W).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100" y="6015335"/>
            <a:ext cx="2209800" cy="4616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12648"/>
              </a:avLst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WELCOMES ALL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Lallu PD\Pics\New Folder\school logo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90800" y="2057400"/>
            <a:ext cx="4054376" cy="4038600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Numb (pian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152400"/>
            <a:ext cx="482600" cy="482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Resource persons  for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SSC Students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6146" name="Picture 2" descr="C:\Users\PREETAM\Desktop\lallu pd\final pics for annual day copy\resource persons for SSc 4\DSCN0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429000"/>
            <a:ext cx="436880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PREETAM\Desktop\lallu pd\final pics for annual day copy\resource persons for SSc 4\DSCN0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565401"/>
            <a:ext cx="3048000" cy="406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PREETAM\Desktop\lallu pd\final pics for annual day copy\resource persons for SSc 4\3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2350" y="133351"/>
            <a:ext cx="4343400" cy="3257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Lucida Handwriting" pitchFamily="66" charset="0"/>
              </a:rPr>
              <a:t>Prafulta</a:t>
            </a:r>
            <a:endParaRPr lang="en-US" sz="2800" b="1" dirty="0" smtClean="0">
              <a:latin typeface="Lucida Handwriting" pitchFamily="66" charset="0"/>
            </a:endParaRP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Session  for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Teachers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7171" name="Picture 3" descr="C:\Users\PREETAM\Desktop\lallu pd\final pics for annual day copy\prafulta session for trs 5\IMG_1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816" y="3649662"/>
            <a:ext cx="4074584" cy="3055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PREETAM\Desktop\lallu pd\final pics for annual day copy\prafulta session for trs 5\DSCN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49662"/>
            <a:ext cx="4074584" cy="3055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PREETAM\Desktop\lallu pd\final pics for annual day copy\prafulta session for trs 5\DSCN00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7384" y="2286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Faith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Formation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8194" name="Picture 2" descr="C:\Users\PREETAM\Desktop\lallu pd\final pics for annual day copy\faith formation 6\DSCN01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19400"/>
            <a:ext cx="50419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C:\Users\PREETAM\Desktop\lallu pd\final pics for annual day copy\faith formation 6\DSCN01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228600"/>
            <a:ext cx="4432302" cy="332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Faith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Formation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9218" name="Picture 2" descr="C:\Users\PREETAM\Desktop\lallu pd\final pics for annual day copy\faith formation 6\DSCN01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971800"/>
            <a:ext cx="48768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C:\Users\PREETAM\Desktop\lallu pd\final pics for annual day copy\faith formation 6\DSCN01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95261"/>
            <a:ext cx="4648201" cy="3486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Tree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Plantation drive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2050" name="Picture 2" descr="F:\school ppt pics\tree plantation\DSCN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0"/>
            <a:ext cx="56388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C:\Users\PREETAM\Desktop\lallu pd\final pics for annual day copy\Tree plantation drive 7\DSCN00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152400"/>
            <a:ext cx="4830233" cy="362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Tree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Plantation drive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11266" name="Picture 2" descr="C:\Users\PREETAM\Desktop\lallu pd\final pics for annual day copy\Tree plantation drive 7\DSCN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173414"/>
            <a:ext cx="4114800" cy="354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 descr="C:\Users\PREETAM\Desktop\lallu pd\final pics for annual day copy\Tree plantation drive 7\DSCN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52401"/>
            <a:ext cx="54102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C:\Users\PREETAM\Desktop\lallu pd\final pics for annual day copy\Tree plantation drive 7\DSCN0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048000"/>
            <a:ext cx="43434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Singing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Competition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13314" name="Picture 2" descr="C:\Users\PREETAM\Desktop\lallu pd\final pics for annual day copy\singing competition 9\IMG_18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716408"/>
            <a:ext cx="2484100" cy="3871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 descr="C:\Users\PREETAM\Desktop\lallu pd\final pics for annual day copy\singing competition 9\IMG_18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622675"/>
            <a:ext cx="2369344" cy="315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 descr="C:\Users\PREETAM\Desktop\lallu pd\final pics for annual day copy\singing competition 9\IMG_1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3656" y="91717"/>
            <a:ext cx="2597944" cy="3463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7" name="Picture 5" descr="C:\Users\PREETAM\Desktop\lallu pd\final pics for annual day copy\singing competition 9\IMG_184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51384"/>
            <a:ext cx="2971800" cy="5949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7620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Fancy Dress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Competition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1026" name="Picture 2" descr="N:\New folder (2)\Fancy dress\DSCN0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05200"/>
            <a:ext cx="2819400" cy="317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N:\New folder (2)\Fancy dress\DSCN0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00350"/>
            <a:ext cx="5105400" cy="3829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N:\New folder (2)\Fancy dress\DSCN07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0"/>
            <a:ext cx="52578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Downloads\hd-abstract-background-10-1920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2296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Winner’s of Inter-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schooI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Competitions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7868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Winner’s of </a:t>
            </a:r>
            <a:r>
              <a:rPr lang="en-US" sz="2400" b="1" u="sng" dirty="0" err="1" smtClean="0">
                <a:solidFill>
                  <a:schemeClr val="bg1"/>
                </a:solidFill>
              </a:rPr>
              <a:t>InterSchool</a:t>
            </a:r>
            <a:r>
              <a:rPr lang="en-US" sz="2400" b="1" u="sng" dirty="0" smtClean="0">
                <a:solidFill>
                  <a:schemeClr val="bg1"/>
                </a:solidFill>
              </a:rPr>
              <a:t> Dance Competition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5" name="Movie_0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83820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ransition spd="slow" advClick="0" advTm="6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EETAM\Desktop\lallu pd\New folder (2)\Welcome-3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5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EETAM\Pictures\yel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latin typeface="Lucida Handwriting" pitchFamily="66" charset="0"/>
              </a:rPr>
              <a:t>Winners  of</a:t>
            </a:r>
          </a:p>
          <a:p>
            <a:r>
              <a:rPr lang="en-US" sz="2700" b="1" dirty="0" smtClean="0">
                <a:latin typeface="Lucida Handwriting" pitchFamily="66" charset="0"/>
              </a:rPr>
              <a:t>Inter-School</a:t>
            </a:r>
          </a:p>
          <a:p>
            <a:r>
              <a:rPr lang="en-US" sz="2700" b="1" dirty="0" smtClean="0">
                <a:latin typeface="Lucida Handwriting" pitchFamily="66" charset="0"/>
              </a:rPr>
              <a:t>Competition</a:t>
            </a:r>
            <a:endParaRPr lang="en-US" sz="2700" b="1" dirty="0">
              <a:latin typeface="Lucida Handwriting" pitchFamily="66" charset="0"/>
            </a:endParaRPr>
          </a:p>
        </p:txBody>
      </p:sp>
      <p:pic>
        <p:nvPicPr>
          <p:cNvPr id="14341" name="Picture 5" descr="C:\Users\PREETAM\Desktop\lallu pd\final pics for annual day copy\winner's of intersch competition 10\DSCN01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667000"/>
            <a:ext cx="5251451" cy="393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Numb (pian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4340" name="Picture 4" descr="C:\Users\PREETAM\Desktop\lallu pd\final pics for annual day copy\winner's of intersch competition 10\DSCN016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28600"/>
            <a:ext cx="4260851" cy="3195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PREETAM\Desktop\lallu pd\final pics for annual day copy\winner's of intersch competition 10\DSCN01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57162"/>
            <a:ext cx="4870451" cy="3652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762000"/>
            <a:ext cx="2667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latin typeface="Lucida Handwriting" pitchFamily="66" charset="0"/>
              </a:rPr>
              <a:t>Winners  of</a:t>
            </a:r>
          </a:p>
          <a:p>
            <a:r>
              <a:rPr lang="en-US" sz="2700" b="1" dirty="0" smtClean="0">
                <a:latin typeface="Lucida Handwriting" pitchFamily="66" charset="0"/>
              </a:rPr>
              <a:t>Inter-School</a:t>
            </a:r>
          </a:p>
          <a:p>
            <a:r>
              <a:rPr lang="en-US" sz="2700" b="1" dirty="0" smtClean="0">
                <a:latin typeface="Lucida Handwriting" pitchFamily="66" charset="0"/>
              </a:rPr>
              <a:t>Competition</a:t>
            </a:r>
            <a:endParaRPr lang="en-US" sz="2700" b="1" dirty="0">
              <a:latin typeface="Lucida Handwriting" pitchFamily="66" charset="0"/>
            </a:endParaRPr>
          </a:p>
        </p:txBody>
      </p:sp>
      <p:pic>
        <p:nvPicPr>
          <p:cNvPr id="7" name="Picture 2" descr="C:\Users\PREETAM\Desktop\lallu pd\final pics for annual day copy\winner's of intersch competition 10\DSCN02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124200"/>
            <a:ext cx="4699000" cy="3524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latin typeface="Lucida Handwriting" pitchFamily="66" charset="0"/>
              </a:rPr>
              <a:t>Winners  of</a:t>
            </a:r>
          </a:p>
          <a:p>
            <a:r>
              <a:rPr lang="en-US" sz="2700" b="1" dirty="0" smtClean="0">
                <a:latin typeface="Lucida Handwriting" pitchFamily="66" charset="0"/>
              </a:rPr>
              <a:t>Inter-School</a:t>
            </a:r>
          </a:p>
          <a:p>
            <a:r>
              <a:rPr lang="en-US" sz="2700" b="1" dirty="0" smtClean="0">
                <a:latin typeface="Lucida Handwriting" pitchFamily="66" charset="0"/>
              </a:rPr>
              <a:t>Competition</a:t>
            </a:r>
            <a:endParaRPr lang="en-US" sz="2700" b="1" dirty="0">
              <a:latin typeface="Lucida Handwriting" pitchFamily="66" charset="0"/>
            </a:endParaRPr>
          </a:p>
        </p:txBody>
      </p:sp>
      <p:pic>
        <p:nvPicPr>
          <p:cNvPr id="15363" name="Picture 3" descr="C:\Users\PREETAM\Desktop\lallu pd\final pics for annual day copy\winner's of intersch competition 10\IMG_16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" y="3048000"/>
            <a:ext cx="485140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C:\Users\PREETAM\Desktop\lallu pd\final pics for annual day copy\winner's of intersch competition 10\IMG_16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228600"/>
            <a:ext cx="4464051" cy="3348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REETAM\Downloads\hd-abstract-background-10-1920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609600"/>
            <a:ext cx="82296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CELEBRATIONS</a:t>
            </a:r>
          </a:p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</a:t>
            </a:r>
          </a:p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School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Teachers’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Day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20482" name="Picture 2" descr="C:\Users\PREETAM\Desktop\lallu pd\final pics for annual day copy\Teachers day 11\DSCN02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99" y="2514600"/>
            <a:ext cx="3086101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4" name="Picture 4" descr="C:\Users\PREETAM\Desktop\lallu pd\final pics for annual day copy\Teachers day 11\DSCN02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048001"/>
            <a:ext cx="4876800" cy="3657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3" descr="C:\Users\PREETAM\Desktop\lallu pd\final pics for annual day copy\Teachers day 11\DSCN02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152400"/>
            <a:ext cx="4267201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27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762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Teachers’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Day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3075" name="Picture 3" descr="F:\school ppt pics\trs day\DSCN0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743200"/>
            <a:ext cx="36576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F:\school ppt pics\trs day\DSCN0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743200"/>
            <a:ext cx="4800600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F:\school ppt pics\trs day\DSCN02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0"/>
            <a:ext cx="4572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Lucida Handwriting" pitchFamily="66" charset="0"/>
              </a:rPr>
              <a:t>Raksha</a:t>
            </a:r>
            <a:endParaRPr lang="en-US" sz="3200" b="1" dirty="0" smtClean="0">
              <a:latin typeface="Lucida Handwriting" pitchFamily="66" charset="0"/>
            </a:endParaRPr>
          </a:p>
          <a:p>
            <a:pPr algn="ctr"/>
            <a:r>
              <a:rPr lang="en-US" sz="3200" b="1" dirty="0" err="1" smtClean="0">
                <a:latin typeface="Lucida Handwriting" pitchFamily="66" charset="0"/>
              </a:rPr>
              <a:t>Bandhan</a:t>
            </a:r>
            <a:endParaRPr lang="en-US" sz="3200" b="1" dirty="0">
              <a:latin typeface="Lucida Handwriting" pitchFamily="66" charset="0"/>
            </a:endParaRPr>
          </a:p>
        </p:txBody>
      </p:sp>
      <p:pic>
        <p:nvPicPr>
          <p:cNvPr id="18435" name="Picture 3" descr="C:\Users\PREETAM\Desktop\lallu pd\final pics for annual day copy\raksha bandhan 11\DSCN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667000"/>
            <a:ext cx="2971800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 descr="C:\Users\PREETAM\Desktop\lallu pd\final pics for annual day copy\raksha bandhan 11\DSCN01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5600" y="3315237"/>
            <a:ext cx="4597400" cy="3448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Users\PREETAM\Desktop\lallu pd\final pics for annual day copy\raksha bandhan 11\DSCN0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52400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Lucida Handwriting" pitchFamily="66" charset="0"/>
              </a:rPr>
              <a:t>Managers’</a:t>
            </a:r>
          </a:p>
          <a:p>
            <a:pPr algn="ctr"/>
            <a:r>
              <a:rPr lang="en-US" sz="2700" b="1" dirty="0" smtClean="0">
                <a:latin typeface="Lucida Handwriting" pitchFamily="66" charset="0"/>
              </a:rPr>
              <a:t>Day</a:t>
            </a:r>
            <a:endParaRPr lang="en-US" sz="2700" b="1" dirty="0">
              <a:latin typeface="Lucida Handwriting" pitchFamily="66" charset="0"/>
            </a:endParaRPr>
          </a:p>
        </p:txBody>
      </p:sp>
      <p:pic>
        <p:nvPicPr>
          <p:cNvPr id="16386" name="Picture 2" descr="C:\Users\PREETAM\Desktop\lallu pd\final pics for annual day copy\managers day 11\1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76600"/>
            <a:ext cx="4572000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C:\Users\PREETAM\Desktop\lallu pd\final pics for annual day copy\managers day 11\1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01612"/>
            <a:ext cx="4077891" cy="5437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Lucida Handwriting" pitchFamily="66" charset="0"/>
              </a:rPr>
              <a:t>Managers’</a:t>
            </a:r>
          </a:p>
          <a:p>
            <a:pPr algn="ctr"/>
            <a:r>
              <a:rPr lang="en-US" sz="2700" b="1" dirty="0" smtClean="0">
                <a:latin typeface="Lucida Handwriting" pitchFamily="66" charset="0"/>
              </a:rPr>
              <a:t>Day</a:t>
            </a:r>
            <a:endParaRPr lang="en-US" sz="2700" b="1" dirty="0">
              <a:latin typeface="Lucida Handwriting" pitchFamily="66" charset="0"/>
            </a:endParaRPr>
          </a:p>
        </p:txBody>
      </p:sp>
      <p:pic>
        <p:nvPicPr>
          <p:cNvPr id="17411" name="Picture 3" descr="C:\Users\PREETAM\Desktop\lallu pd\final pics for annual day copy\managers day 11\1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004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 descr="C:\Users\PREETAM\Desktop\lallu pd\final pics for annual day copy\managers day 11\1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3425" y="292100"/>
            <a:ext cx="4295775" cy="572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0" name="Picture 4" descr="C:\Users\PREETAM\Desktop\lallu pd\final pics for annual day copy\diwali Celebration 11\2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339" y="35814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28600" y="7620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Lucida Handwriting" pitchFamily="66" charset="0"/>
              </a:rPr>
              <a:t>Diwali</a:t>
            </a:r>
            <a:r>
              <a:rPr lang="en-US" sz="3200" b="1" dirty="0" smtClean="0">
                <a:latin typeface="Lucida Handwriting" pitchFamily="66" charset="0"/>
              </a:rPr>
              <a:t> Celebration</a:t>
            </a:r>
            <a:endParaRPr lang="en-US" sz="3200" b="1" dirty="0">
              <a:latin typeface="Lucida Handwriting" pitchFamily="66" charset="0"/>
            </a:endParaRPr>
          </a:p>
        </p:txBody>
      </p:sp>
      <p:pic>
        <p:nvPicPr>
          <p:cNvPr id="19458" name="Picture 2" descr="C:\Users\PREETAM\Desktop\lallu pd\final pics for annual day copy\diwali Celebration 11\2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9661" y="152400"/>
            <a:ext cx="4808539" cy="360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9" name="Picture 3" descr="C:\Users\PREETAM\Desktop\lallu pd\final pics for annual day copy\diwali Celebration 11\2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489916"/>
            <a:ext cx="3206354" cy="427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ETAM\Pictures\sports 1 page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33400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Fun -Fair</a:t>
            </a:r>
            <a:endParaRPr lang="en-US" sz="4400" b="1" dirty="0">
              <a:latin typeface="Lucida Handwriting" pitchFamily="66" charset="0"/>
            </a:endParaRPr>
          </a:p>
        </p:txBody>
      </p:sp>
      <p:pic>
        <p:nvPicPr>
          <p:cNvPr id="1027" name="Picture 3" descr="F:\school ppt pics\fun-fair\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4267200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F:\school ppt pics\fun-fair\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352800"/>
            <a:ext cx="386283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school ppt pics\fun-fair\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0"/>
            <a:ext cx="4087210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Fun</a:t>
            </a:r>
          </a:p>
          <a:p>
            <a:pPr algn="ctr"/>
            <a:r>
              <a:rPr lang="en-US" sz="4400" b="1" dirty="0" smtClean="0">
                <a:latin typeface="Lucida Handwriting" pitchFamily="66" charset="0"/>
              </a:rPr>
              <a:t>Fair</a:t>
            </a:r>
            <a:endParaRPr lang="en-US" sz="4400" b="1" dirty="0">
              <a:latin typeface="Lucida Handwriting" pitchFamily="66" charset="0"/>
            </a:endParaRPr>
          </a:p>
        </p:txBody>
      </p:sp>
      <p:pic>
        <p:nvPicPr>
          <p:cNvPr id="21506" name="Picture 2" descr="C:\Users\PREETAM\Desktop\lallu pd\final pics for annual day copy\fUN- FAIR 11\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14600"/>
            <a:ext cx="3352800" cy="415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7" name="Picture 3" descr="C:\Users\PREETAM\Desktop\lallu pd\final pics for annual day copy\fUN- FAIR 11\3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357688" cy="3268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8" name="Picture 4" descr="C:\Users\PREETAM\Desktop\lallu pd\final pics for annual day copy\fUN- FAIR 11\3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0312" y="152400"/>
            <a:ext cx="4154488" cy="3115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2971800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762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Fun</a:t>
            </a:r>
          </a:p>
          <a:p>
            <a:pPr algn="ctr"/>
            <a:r>
              <a:rPr lang="en-US" sz="4400" b="1" dirty="0" smtClean="0">
                <a:latin typeface="Lucida Handwriting" pitchFamily="66" charset="0"/>
              </a:rPr>
              <a:t>Fair</a:t>
            </a:r>
            <a:endParaRPr lang="en-US" sz="44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ucida Handwriting" pitchFamily="66" charset="0"/>
              </a:rPr>
              <a:t>Fun</a:t>
            </a:r>
          </a:p>
          <a:p>
            <a:pPr algn="ctr"/>
            <a:r>
              <a:rPr lang="en-US" sz="4800" b="1" dirty="0" smtClean="0">
                <a:latin typeface="Lucida Handwriting" pitchFamily="66" charset="0"/>
              </a:rPr>
              <a:t>Fair</a:t>
            </a:r>
            <a:endParaRPr lang="en-US" sz="4800" b="1" dirty="0">
              <a:latin typeface="Lucida Handwriting" pitchFamily="66" charset="0"/>
            </a:endParaRPr>
          </a:p>
        </p:txBody>
      </p:sp>
      <p:pic>
        <p:nvPicPr>
          <p:cNvPr id="22530" name="Picture 2" descr="C:\Users\PREETAM\Desktop\lallu pd\final pics for annual day copy\fUN- FAIR 11\3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352800"/>
            <a:ext cx="44704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1" name="Picture 3" descr="C:\Users\PREETAM\Desktop\lallu pd\final pics for annual day copy\fUN- FAIR 11\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540001"/>
            <a:ext cx="3124200" cy="416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2" name="Picture 4" descr="C:\Users\PREETAM\Desktop\lallu pd\final pics for annual day copy\fUN- FAIR 11\3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52400"/>
            <a:ext cx="48768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7620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ucida Handwriting" pitchFamily="66" charset="0"/>
              </a:rPr>
              <a:t>Picnic</a:t>
            </a:r>
          </a:p>
        </p:txBody>
      </p:sp>
      <p:pic>
        <p:nvPicPr>
          <p:cNvPr id="4098" name="Picture 2" descr="N:\PA02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381700" cy="331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N:\PA020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0"/>
            <a:ext cx="5405438" cy="3242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N:\PA02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200400"/>
            <a:ext cx="3831800" cy="3463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381000"/>
            <a:ext cx="9144000" cy="7239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304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Camp  to </a:t>
            </a:r>
            <a:r>
              <a:rPr lang="en-US" sz="3600" b="1" dirty="0" err="1" smtClean="0">
                <a:latin typeface="Lucida Handwriting" pitchFamily="66" charset="0"/>
              </a:rPr>
              <a:t>Vaeloli</a:t>
            </a:r>
            <a:r>
              <a:rPr lang="en-US" sz="3600" b="1" dirty="0" smtClean="0">
                <a:latin typeface="Lucida Handwriting" pitchFamily="66" charset="0"/>
              </a:rPr>
              <a:t> (Old –Age Centre)</a:t>
            </a:r>
          </a:p>
        </p:txBody>
      </p:sp>
      <p:pic>
        <p:nvPicPr>
          <p:cNvPr id="5122" name="Picture 2" descr="N:\camp\PA070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0"/>
            <a:ext cx="4572000" cy="297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E:\school camp\camp\DSC02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05200"/>
            <a:ext cx="4140200" cy="3105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E:\school camp\camp\DSC02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505200"/>
            <a:ext cx="4204376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152400" y="6858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(Leprosy Centre)</a:t>
            </a:r>
          </a:p>
        </p:txBody>
      </p:sp>
      <p:pic>
        <p:nvPicPr>
          <p:cNvPr id="2050" name="Picture 2" descr="E:\school camp\camp\DSC02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"/>
            <a:ext cx="4114800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E:\school camp\camp\DSC02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576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E:\school camp\camp\DSC02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810000"/>
            <a:ext cx="426720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685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Camp  to </a:t>
            </a:r>
            <a:r>
              <a:rPr lang="en-US" sz="3600" b="1" dirty="0" err="1" smtClean="0">
                <a:latin typeface="Lucida Handwriting" pitchFamily="66" charset="0"/>
              </a:rPr>
              <a:t>Vaeloli</a:t>
            </a:r>
            <a:endParaRPr lang="en-US" sz="3600" b="1" dirty="0" smtClean="0">
              <a:latin typeface="Lucida Handwriting" pitchFamily="66" charset="0"/>
            </a:endParaRPr>
          </a:p>
        </p:txBody>
      </p:sp>
      <p:pic>
        <p:nvPicPr>
          <p:cNvPr id="5" name="Picture 3" descr="N:\camp\PA080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09800"/>
            <a:ext cx="4572000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N:\camp\PA0704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276600"/>
            <a:ext cx="40386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E:\school camp\camp\DSC02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-152400"/>
            <a:ext cx="3886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762000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Lucida Handwriting" pitchFamily="66" charset="0"/>
              </a:rPr>
              <a:t>Camp to Dapoli</a:t>
            </a:r>
          </a:p>
        </p:txBody>
      </p:sp>
      <p:pic>
        <p:nvPicPr>
          <p:cNvPr id="6147" name="Picture 3" descr="N:\P101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42672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N:\PA050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200400"/>
            <a:ext cx="4081904" cy="3555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N:\P1010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52400"/>
            <a:ext cx="4565651" cy="3252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REETAM\Downloads\sports-animated-backgrounds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13716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Lucida Handwriting" pitchFamily="66" charset="0"/>
              </a:rPr>
              <a:t>Sports  Events</a:t>
            </a:r>
            <a:endParaRPr lang="en-US" sz="80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Running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Race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28674" name="Picture 2" descr="C:\Users\PREETAM\Desktop\lallu pd\final pics for annual day copy\SPORTS EVENTS 12\Running\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3505200"/>
            <a:ext cx="4152900" cy="311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6" name="Picture 4" descr="C:\Users\PREETAM\Desktop\lallu pd\final pics for annual day copy\SPORTS EVENTS 12\Running\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52400"/>
            <a:ext cx="5448300" cy="408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REETAM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61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625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A warm Welcome to All from…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81759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Rev. Fr. Alex Gonsalves</a:t>
            </a:r>
            <a:endParaRPr lang="en-US" sz="6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1336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Manager, Holy Cross English School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85800" y="3200400"/>
            <a:ext cx="1021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Rev. Fr. Brendan Furtado</a:t>
            </a:r>
            <a:endParaRPr lang="en-US" sz="66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4343400"/>
            <a:ext cx="3946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Principal, Holy Cross English School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" descr="C:\Users\PREETAM\Desktop\lallu pd\final pics for annual day copy\SPORTS EVENTS 12\Running\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4152900" cy="311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5" descr="C:\Users\PREETAM\Desktop\lallu pd\final pics for annual day copy\SPORTS EVENTS 12\Running\1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304800"/>
            <a:ext cx="499110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762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Running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Race</a:t>
            </a:r>
            <a:endParaRPr lang="en-US" sz="36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3– legged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race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23554" name="Picture 2" descr="C:\Users\PREETAM\Desktop\lallu pd\final pics for annual day copy\SPORTS EVENTS 12\3- leged race\1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09600"/>
            <a:ext cx="4373166" cy="5830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5" name="Picture 3" descr="C:\Users\PREETAM\Desktop\lallu pd\final pics for annual day copy\SPORTS EVENTS 12\3- leged race\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743200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ucida Handwriting" pitchFamily="66" charset="0"/>
              </a:rPr>
              <a:t>Book</a:t>
            </a:r>
          </a:p>
          <a:p>
            <a:pPr algn="ctr"/>
            <a:r>
              <a:rPr lang="en-US" sz="3200" b="1" dirty="0" smtClean="0">
                <a:latin typeface="Lucida Handwriting" pitchFamily="66" charset="0"/>
              </a:rPr>
              <a:t>Balancing</a:t>
            </a:r>
            <a:endParaRPr lang="en-US" sz="3200" b="1" dirty="0">
              <a:latin typeface="Lucida Handwriting" pitchFamily="66" charset="0"/>
            </a:endParaRPr>
          </a:p>
        </p:txBody>
      </p:sp>
      <p:pic>
        <p:nvPicPr>
          <p:cNvPr id="24578" name="Picture 2" descr="C:\Users\PREETAM\Desktop\lallu pd\final pics for annual day copy\SPORTS EVENTS 12\Book balancing\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314700"/>
            <a:ext cx="4114800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79" name="Picture 3" descr="C:\Users\PREETAM\Desktop\lallu pd\final pics for annual day copy\SPORTS EVENTS 12\Book balancing\1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276600"/>
            <a:ext cx="44704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0" name="Picture 4" descr="C:\Users\PREETAM\Desktop\lallu pd\final pics for annual day copy\SPORTS EVENTS 12\Book balancing\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52400"/>
            <a:ext cx="39624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Frog</a:t>
            </a:r>
          </a:p>
          <a:p>
            <a:pPr algn="ctr"/>
            <a:r>
              <a:rPr lang="en-US" sz="4400" b="1" dirty="0" smtClean="0">
                <a:latin typeface="Lucida Handwriting" pitchFamily="66" charset="0"/>
              </a:rPr>
              <a:t>Jump</a:t>
            </a:r>
            <a:endParaRPr lang="en-US" sz="4400" b="1" dirty="0">
              <a:latin typeface="Lucida Handwriting" pitchFamily="66" charset="0"/>
            </a:endParaRPr>
          </a:p>
        </p:txBody>
      </p:sp>
      <p:pic>
        <p:nvPicPr>
          <p:cNvPr id="26626" name="Picture 2" descr="C:\Users\PREETAM\Desktop\lallu pd\final pics for annual day copy\SPORTS EVENTS 12\Frog jump\1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6087" y="228600"/>
            <a:ext cx="4583113" cy="3437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7" name="Picture 3" descr="C:\Users\PREETAM\Desktop\lallu pd\final pics for annual day copy\SPORTS EVENTS 12\Frog jump\1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952751"/>
            <a:ext cx="4800600" cy="360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8" descr="C:\Users\PREETAM\Desktop\lallu pd\final pics for annual day copy\SPORTS EVENTS 12\spoon &amp; marble\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98814"/>
            <a:ext cx="4495800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6858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Spoon  &amp;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Marble</a:t>
            </a:r>
          </a:p>
          <a:p>
            <a:pPr algn="ctr"/>
            <a:r>
              <a:rPr lang="en-US" sz="3600" b="1" dirty="0" smtClean="0">
                <a:latin typeface="Lucida Handwriting" pitchFamily="66" charset="0"/>
              </a:rPr>
              <a:t>Race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3" name="Picture 7" descr="C:\Users\PREETAM\Desktop\lallu pd\final pics for annual day copy\SPORTS EVENTS 12\spoon &amp; marble\1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28600"/>
            <a:ext cx="5128684" cy="384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6" descr="C:\Users\PREETAM\Desktop\lallu pd\final pics for annual day copy\SPORTS EVENTS 12\spoon &amp; marble\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657600"/>
            <a:ext cx="3985684" cy="2989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ucida Handwriting" pitchFamily="66" charset="0"/>
              </a:rPr>
              <a:t>High</a:t>
            </a:r>
          </a:p>
          <a:p>
            <a:pPr algn="ctr"/>
            <a:r>
              <a:rPr lang="en-US" sz="4800" b="1" dirty="0" smtClean="0">
                <a:latin typeface="Lucida Handwriting" pitchFamily="66" charset="0"/>
              </a:rPr>
              <a:t>Jump</a:t>
            </a:r>
            <a:endParaRPr lang="en-US" sz="4800" b="1" dirty="0">
              <a:latin typeface="Lucida Handwriting" pitchFamily="66" charset="0"/>
            </a:endParaRPr>
          </a:p>
        </p:txBody>
      </p:sp>
      <p:pic>
        <p:nvPicPr>
          <p:cNvPr id="27650" name="Picture 2" descr="C:\Users\PREETAM\Desktop\lallu pd\final pics for annual day copy\SPORTS EVENTS 12\High jump\DSCN0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" y="3352800"/>
            <a:ext cx="4519613" cy="3389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1" name="Picture 3" descr="C:\Users\PREETAM\Desktop\lallu pd\final pics for annual day copy\SPORTS EVENTS 12\High jump\DSCN0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4113213" cy="3084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Picture 4" descr="C:\Users\PREETAM\Desktop\lallu pd\final pics for annual day copy\SPORTS EVENTS 12\High jump\DSCN05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228600"/>
            <a:ext cx="4519613" cy="3389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52400" y="762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Lucida Handwriting" pitchFamily="66" charset="0"/>
              </a:rPr>
              <a:t>Cricket Tournament</a:t>
            </a:r>
            <a:endParaRPr lang="en-US" sz="3600" b="1" dirty="0">
              <a:latin typeface="Lucida Handwriting" pitchFamily="66" charset="0"/>
            </a:endParaRPr>
          </a:p>
        </p:txBody>
      </p:sp>
      <p:pic>
        <p:nvPicPr>
          <p:cNvPr id="25602" name="Picture 2" descr="C:\Users\PREETAM\Desktop\lallu pd\final pics for annual day copy\SPORTS EVENTS 12\cricket\3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971800"/>
            <a:ext cx="4322763" cy="324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3" name="Picture 3" descr="C:\Users\PREETAM\Desktop\lallu pd\final pics for annual day copy\SPORTS EVENTS 12\cricket\3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505200"/>
            <a:ext cx="4322763" cy="324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4" name="Picture 4" descr="C:\Users\PREETAM\Desktop\lallu pd\final pics for annual day copy\SPORTS EVENTS 12\cricket\3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52400"/>
            <a:ext cx="4322763" cy="324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</p:spPr>
      </p:pic>
      <p:pic>
        <p:nvPicPr>
          <p:cNvPr id="3" name="Picture 3" descr="C:\Users\PREETAM\Desktop\lallu pd\final pics for annual day copy\SPORTS EVENTS 12\throw ball\DSCN05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C:\Users\PREETAM\Desktop\lallu pd\final pics for annual day copy\SPORTS EVENTS 12\throw ball\DSCN05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1242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C:\Users\PREETAM\Desktop\lallu pd\final pics for annual day copy\SPORTS EVENTS 12\throw ball\DSCN05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276600"/>
            <a:ext cx="4191000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858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ucida Handwriting" pitchFamily="66" charset="0"/>
              </a:rPr>
              <a:t>Throw ball Tournament</a:t>
            </a:r>
            <a:endParaRPr lang="en-US" sz="32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52400" y="7620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ucida Handwriting" pitchFamily="66" charset="0"/>
              </a:rPr>
              <a:t>Volleyball Tournament</a:t>
            </a:r>
          </a:p>
        </p:txBody>
      </p:sp>
      <p:pic>
        <p:nvPicPr>
          <p:cNvPr id="31746" name="Picture 2" descr="C:\Users\PREETAM\Desktop\lallu pd\final pics for annual day copy\SPORTS EVENTS 12\volley ball\4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0"/>
            <a:ext cx="4775200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 descr="C:\Users\PREETAM\Desktop\lallu pd\final pics for annual day copy\SPORTS EVENTS 12\volley ball\3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52400"/>
            <a:ext cx="4191000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 descr="C:\Users\PREETAM\Desktop\lallu pd\final pics for annual day copy\SPORTS EVENTS 12\volley ball\4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505200"/>
            <a:ext cx="4191000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152400" y="7620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ucida Handwriting" pitchFamily="66" charset="0"/>
              </a:rPr>
              <a:t> </a:t>
            </a:r>
            <a:r>
              <a:rPr lang="en-US" sz="2800" b="1" dirty="0" smtClean="0">
                <a:latin typeface="Lucida Handwriting" pitchFamily="66" charset="0"/>
              </a:rPr>
              <a:t>Kabbaddi Tournament</a:t>
            </a:r>
            <a:endParaRPr lang="en-US" sz="3200" b="1" dirty="0" smtClean="0">
              <a:latin typeface="Lucida Handwriting" pitchFamily="66" charset="0"/>
            </a:endParaRPr>
          </a:p>
        </p:txBody>
      </p:sp>
      <p:pic>
        <p:nvPicPr>
          <p:cNvPr id="1026" name="Picture 2" descr="D:\New folder\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1" y="304800"/>
            <a:ext cx="2971800" cy="295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New folder\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1" y="3429000"/>
            <a:ext cx="3653560" cy="274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New folder\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962400"/>
            <a:ext cx="3653559" cy="274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New folder\0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81000"/>
            <a:ext cx="2743200" cy="389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REETAM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6" y="0"/>
            <a:ext cx="913461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1625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We also Welcome our Guests...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Chief Guest :</a:t>
            </a:r>
            <a:endParaRPr lang="en-US" sz="2000" b="1" u="sng" dirty="0">
              <a:solidFill>
                <a:schemeClr val="accent3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371600"/>
            <a:ext cx="59679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Ms. Hema Bhanga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7338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3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Guest of Honour</a:t>
            </a:r>
            <a:r>
              <a:rPr lang="en-US" sz="2000" b="1" u="sng" dirty="0" smtClean="0">
                <a:solidFill>
                  <a:srgbClr val="002060"/>
                </a:solidFill>
                <a:latin typeface="Andalus" pitchFamily="2" charset="-78"/>
                <a:cs typeface="Andalus" pitchFamily="2" charset="-78"/>
              </a:rPr>
              <a:t>:</a:t>
            </a:r>
            <a:endParaRPr lang="en-US" sz="2000" b="1" u="sng" dirty="0">
              <a:solidFill>
                <a:srgbClr val="002060"/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114800"/>
            <a:ext cx="59102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Fr. Wilson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Rebello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105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ndalus" pitchFamily="2" charset="-78"/>
                <a:cs typeface="Andalus" pitchFamily="2" charset="-78"/>
              </a:rPr>
              <a:t>Director of Diocesan Board of Education</a:t>
            </a:r>
            <a:endParaRPr lang="en-US" sz="2400" b="1" dirty="0">
              <a:solidFill>
                <a:srgbClr val="002060"/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362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International &amp; National </a:t>
            </a:r>
            <a:r>
              <a:rPr lang="en-US" sz="28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Athletic</a:t>
            </a:r>
            <a:r>
              <a:rPr lang="en-US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 player</a:t>
            </a:r>
            <a:endParaRPr lang="en-IN" sz="2400" b="1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9" name="Picture 3" descr="C:\Users\PREETAM\Desktop\lallu pd\final pics for annual day copy\SPORTS EVENTS 12\Sports of pre-primary\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14700"/>
            <a:ext cx="4419601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0" name="Picture 4" descr="C:\Users\PREETAM\Desktop\lallu pd\final pics for annual day copy\SPORTS EVENTS 12\Sports of pre-primary\2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28600"/>
            <a:ext cx="44704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1" name="Picture 5" descr="C:\Users\PREETAM\Desktop\lallu pd\final pics for annual day copy\SPORTS EVENTS 12\Sports of pre-primary\2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25755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7620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Handwriting" pitchFamily="66" charset="0"/>
              </a:rPr>
              <a:t>Pre - Primary</a:t>
            </a:r>
          </a:p>
          <a:p>
            <a:pPr algn="ctr"/>
            <a:r>
              <a:rPr lang="en-US" sz="2400" b="1" dirty="0" smtClean="0">
                <a:latin typeface="Lucida Handwriting" pitchFamily="66" charset="0"/>
              </a:rPr>
              <a:t>Sports</a:t>
            </a:r>
            <a:endParaRPr lang="en-US" sz="24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PREETAM\Desktop\lallu pd\final pics for annual day copy\SPORTS EVENTS 12\Sports of pre-primary\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581400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6" descr="C:\Users\PREETAM\Desktop\lallu pd\final pics for annual day copy\SPORTS EVENTS 12\Sports of pre-primary\2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00400"/>
            <a:ext cx="46736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7" descr="C:\Users\PREETAM\Desktop\lallu pd\final pics for annual day copy\SPORTS EVENTS 12\Sports of pre-primary\2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52400"/>
            <a:ext cx="4538132" cy="340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7620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Handwriting" pitchFamily="66" charset="0"/>
              </a:rPr>
              <a:t>Pre – Primary</a:t>
            </a:r>
          </a:p>
          <a:p>
            <a:pPr algn="ctr"/>
            <a:r>
              <a:rPr lang="en-US" sz="2400" b="1" dirty="0" smtClean="0">
                <a:latin typeface="Lucida Handwriting" pitchFamily="66" charset="0"/>
              </a:rPr>
              <a:t>Sports</a:t>
            </a:r>
            <a:endParaRPr lang="en-US" sz="24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school ppt pics\fun-fair\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226401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762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Band</a:t>
            </a:r>
          </a:p>
          <a:p>
            <a:pPr algn="ctr"/>
            <a:r>
              <a:rPr lang="en-US" sz="4400" b="1" dirty="0" smtClean="0">
                <a:latin typeface="Lucida Handwriting" pitchFamily="66" charset="0"/>
              </a:rPr>
              <a:t>Group</a:t>
            </a:r>
            <a:endParaRPr lang="en-US" sz="4400" b="1" dirty="0">
              <a:latin typeface="Lucida Handwriting" pitchFamily="66" charset="0"/>
            </a:endParaRPr>
          </a:p>
        </p:txBody>
      </p:sp>
      <p:pic>
        <p:nvPicPr>
          <p:cNvPr id="2051" name="Picture 3" descr="F:\school ppt pics\fun-fair\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533400"/>
            <a:ext cx="3962400" cy="579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Handwriting" pitchFamily="66" charset="0"/>
              </a:rPr>
              <a:t>Band</a:t>
            </a:r>
          </a:p>
          <a:p>
            <a:pPr algn="ctr"/>
            <a:r>
              <a:rPr lang="en-US" sz="4400" b="1" dirty="0" smtClean="0">
                <a:latin typeface="Lucida Handwriting" pitchFamily="66" charset="0"/>
              </a:rPr>
              <a:t>Group</a:t>
            </a:r>
            <a:endParaRPr lang="en-US" sz="4400" b="1" dirty="0">
              <a:latin typeface="Lucida Handwriting" pitchFamily="66" charset="0"/>
            </a:endParaRPr>
          </a:p>
        </p:txBody>
      </p:sp>
      <p:pic>
        <p:nvPicPr>
          <p:cNvPr id="32771" name="Picture 3" descr="C:\Users\PREETAM\Desktop\lallu pd\final pics for annual day copy\Band group 13\DSCN05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211638" cy="315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F:\school ppt pics\Band group\DSCN0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971800"/>
            <a:ext cx="3886199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0" name="Picture 2" descr="C:\Users\PREETAM\Desktop\lallu pd\final pics for annual day copy\Band group 13\DSCN05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52400"/>
            <a:ext cx="4724400" cy="315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Lucida Handwriting" pitchFamily="66" charset="0"/>
              </a:rPr>
              <a:t>Karate Training</a:t>
            </a:r>
          </a:p>
        </p:txBody>
      </p:sp>
      <p:pic>
        <p:nvPicPr>
          <p:cNvPr id="2050" name="Picture 2" descr="D:\New folder\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713177"/>
            <a:ext cx="4343400" cy="3840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New folder\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0"/>
            <a:ext cx="3352800" cy="2980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:\New folder\DSCN0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339702"/>
            <a:ext cx="3107857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EETAM\Downloads\graduation-powerpoint-300x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200" y="0"/>
            <a:ext cx="9347200" cy="7010400"/>
          </a:xfrm>
          <a:prstGeom prst="rect">
            <a:avLst/>
          </a:prstGeom>
          <a:noFill/>
        </p:spPr>
      </p:pic>
      <p:pic>
        <p:nvPicPr>
          <p:cNvPr id="2" name="Picture 5" descr="D:\Lallu PD\Pics\New Folder\ssc batch\IMG_15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76795"/>
            <a:ext cx="6477000" cy="5281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62000" y="381000"/>
            <a:ext cx="5638800" cy="769441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lgerian" pitchFamily="82" charset="0"/>
              </a:rPr>
              <a:t>First SSC batch</a:t>
            </a:r>
            <a:endParaRPr lang="en-US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Lucida Handwriting" pitchFamily="66" charset="0"/>
              </a:rPr>
              <a:t>Felicitation of SSC Toppers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12290" name="Picture 2" descr="C:\Users\PREETAM\Desktop\lallu pd\final pics for annual day copy\felicitation 8\DSCN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 descr="C:\Users\PREETAM\Desktop\lallu pd\final pics for annual day copy\felicitation 8\DSCN0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9718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 descr="C:\Users\PREETAM\Desktop\lallu pd\final pics for annual day copy\felicitation 8\DSCN00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524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_end__by_m0thyyk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"/>
            <a:ext cx="9144000" cy="6855143"/>
          </a:xfrm>
          <a:prstGeom prst="rect">
            <a:avLst/>
          </a:prstGeom>
        </p:spPr>
      </p:pic>
    </p:spTree>
  </p:cSld>
  <p:clrMapOvr>
    <a:masterClrMapping/>
  </p:clrMapOvr>
  <p:transition spd="slow"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wallpapers\ros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990600"/>
            <a:ext cx="53340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ETAM\Downloads\back-to-schoo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228600"/>
            <a:ext cx="899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Glimpses of Activities in our  School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Throughout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year…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Picture 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743200"/>
            <a:ext cx="4724400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H:\Picture 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"/>
            <a:ext cx="46482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9400" cy="220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685800"/>
            <a:ext cx="274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Lucida Handwriting" pitchFamily="66" charset="0"/>
              </a:rPr>
              <a:t>Eucharistic  Celebration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5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pic>
        <p:nvPicPr>
          <p:cNvPr id="4098" name="Picture 2" descr="C:\Users\PREETAM\Desktop\lallu pd\final pics for annual day copy\oath takin ceremony 2\IMG_1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279" y="203916"/>
            <a:ext cx="4191000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PREETAM\Desktop\lallu pd\final pics for annual day copy\oath takin ceremony 2\IMG_1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9679" y="3480516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PREETAM\Desktop\lallu pd\final pics for annual day copy\oath takin ceremony 2\IMG_18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8194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52400" y="7620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Lucida Handwriting" pitchFamily="66" charset="0"/>
              </a:rPr>
              <a:t>Oath Taking</a:t>
            </a:r>
          </a:p>
          <a:p>
            <a:r>
              <a:rPr lang="en-US" sz="3200" b="1" dirty="0" smtClean="0">
                <a:latin typeface="Lucida Handwriting" pitchFamily="66" charset="0"/>
              </a:rPr>
              <a:t>Ceremony</a:t>
            </a:r>
            <a:endParaRPr lang="en-US" sz="3200" b="1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ETAM\Pictures\ye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 descr="C:\Users\PREETAM\Downloads\paper_clip_not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Handwriting" pitchFamily="66" charset="0"/>
              </a:rPr>
              <a:t>Orientation for </a:t>
            </a:r>
          </a:p>
          <a:p>
            <a:pPr algn="ctr"/>
            <a:r>
              <a:rPr lang="en-US" sz="2800" b="1" dirty="0" smtClean="0">
                <a:latin typeface="Lucida Handwriting" pitchFamily="66" charset="0"/>
              </a:rPr>
              <a:t>Captains</a:t>
            </a:r>
            <a:endParaRPr lang="en-US" sz="2800" b="1" dirty="0">
              <a:latin typeface="Lucida Handwriting" pitchFamily="66" charset="0"/>
            </a:endParaRPr>
          </a:p>
        </p:txBody>
      </p:sp>
      <p:pic>
        <p:nvPicPr>
          <p:cNvPr id="5122" name="Picture 2" descr="C:\Users\PREETAM\Desktop\lallu pd\final pics for annual day copy\orientation for captains &amp; monitors 3\IMG_1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800"/>
            <a:ext cx="4419600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PREETAM\Desktop\lallu pd\final pics for annual day copy\orientation for captains &amp; monitors 3\IMG_18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52400"/>
            <a:ext cx="54864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235</Words>
  <Application>Microsoft Office PowerPoint</Application>
  <PresentationFormat>On-screen Show (4:3)</PresentationFormat>
  <Paragraphs>107</Paragraphs>
  <Slides>58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Brendan</cp:lastModifiedBy>
  <cp:revision>115</cp:revision>
  <dcterms:created xsi:type="dcterms:W3CDTF">2006-08-16T00:00:00Z</dcterms:created>
  <dcterms:modified xsi:type="dcterms:W3CDTF">2012-12-21T17:14:38Z</dcterms:modified>
</cp:coreProperties>
</file>